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086" r:id="rId2"/>
    <p:sldId id="4174" r:id="rId3"/>
    <p:sldId id="4191" r:id="rId4"/>
    <p:sldId id="4182" r:id="rId5"/>
    <p:sldId id="4185" r:id="rId6"/>
    <p:sldId id="4186" r:id="rId7"/>
    <p:sldId id="4188" r:id="rId8"/>
    <p:sldId id="4189" r:id="rId9"/>
    <p:sldId id="4190" r:id="rId10"/>
    <p:sldId id="4192" r:id="rId11"/>
    <p:sldId id="1955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P. Hirst, PE" initials="MPHP" lastIdx="4" clrIdx="0">
    <p:extLst>
      <p:ext uri="{19B8F6BF-5375-455C-9EA6-DF929625EA0E}">
        <p15:presenceInfo xmlns:p15="http://schemas.microsoft.com/office/powerpoint/2012/main" userId="S::matt@crsengineers.com::8383a959-4e59-4268-ad24-9d2d5c0a58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A10"/>
    <a:srgbClr val="FFC000"/>
    <a:srgbClr val="A5A5A5"/>
    <a:srgbClr val="D16526"/>
    <a:srgbClr val="B88999"/>
    <a:srgbClr val="C79198"/>
    <a:srgbClr val="1F7FC1"/>
    <a:srgbClr val="37643B"/>
    <a:srgbClr val="000739"/>
    <a:srgbClr val="0F3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ED3B3-0E4B-47C0-8815-0FD092CBB15C}" v="260" dt="2023-06-29T14:34:03.592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4"/>
    <p:restoredTop sz="89252"/>
  </p:normalViewPr>
  <p:slideViewPr>
    <p:cSldViewPr snapToGrid="0" snapToObjects="1" showGuides="1">
      <p:cViewPr varScale="1">
        <p:scale>
          <a:sx n="99" d="100"/>
          <a:sy n="99" d="100"/>
        </p:scale>
        <p:origin x="-7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5b3dc2334c5f7ffdc7016c54c7409f8c8499a2185fe748953a11aa8f5d41902d::" providerId="AD" clId="Web-{E5F894A0-0CB5-7E00-8F40-39C5C63AD5A0}"/>
    <pc:docChg chg="modSld">
      <pc:chgData name="Guest User" userId="S::urn:spo:anon#5b3dc2334c5f7ffdc7016c54c7409f8c8499a2185fe748953a11aa8f5d41902d::" providerId="AD" clId="Web-{E5F894A0-0CB5-7E00-8F40-39C5C63AD5A0}" dt="2023-06-21T18:42:13.989" v="0" actId="1076"/>
      <pc:docMkLst>
        <pc:docMk/>
      </pc:docMkLst>
      <pc:sldChg chg="modSp">
        <pc:chgData name="Guest User" userId="S::urn:spo:anon#5b3dc2334c5f7ffdc7016c54c7409f8c8499a2185fe748953a11aa8f5d41902d::" providerId="AD" clId="Web-{E5F894A0-0CB5-7E00-8F40-39C5C63AD5A0}" dt="2023-06-21T18:42:13.989" v="0" actId="1076"/>
        <pc:sldMkLst>
          <pc:docMk/>
          <pc:sldMk cId="473765969" sldId="1955"/>
        </pc:sldMkLst>
        <pc:spChg chg="mod">
          <ac:chgData name="Guest User" userId="S::urn:spo:anon#5b3dc2334c5f7ffdc7016c54c7409f8c8499a2185fe748953a11aa8f5d41902d::" providerId="AD" clId="Web-{E5F894A0-0CB5-7E00-8F40-39C5C63AD5A0}" dt="2023-06-21T18:42:13.989" v="0" actId="1076"/>
          <ac:spMkLst>
            <pc:docMk/>
            <pc:sldMk cId="473765969" sldId="1955"/>
            <ac:spMk id="43" creationId="{00000000-0000-0000-0000-000000000000}"/>
          </ac:spMkLst>
        </pc:spChg>
      </pc:sldChg>
    </pc:docChg>
  </pc:docChgLst>
  <pc:docChgLst>
    <pc:chgData name="Thomas Grogan" userId="cc343144-aca1-41e5-8056-225396fe1e37" providerId="ADAL" clId="{44AED3B3-0E4B-47C0-8815-0FD092CBB15C}"/>
    <pc:docChg chg="undo custSel addSld delSld modSld sldOrd">
      <pc:chgData name="Thomas Grogan" userId="cc343144-aca1-41e5-8056-225396fe1e37" providerId="ADAL" clId="{44AED3B3-0E4B-47C0-8815-0FD092CBB15C}" dt="2023-06-29T14:34:30.962" v="1958" actId="1076"/>
      <pc:docMkLst>
        <pc:docMk/>
      </pc:docMkLst>
      <pc:sldChg chg="addSp delSp modSp add mod">
        <pc:chgData name="Thomas Grogan" userId="cc343144-aca1-41e5-8056-225396fe1e37" providerId="ADAL" clId="{44AED3B3-0E4B-47C0-8815-0FD092CBB15C}" dt="2023-06-21T18:33:22.444" v="290" actId="1038"/>
        <pc:sldMkLst>
          <pc:docMk/>
          <pc:sldMk cId="473765969" sldId="1955"/>
        </pc:sldMkLst>
        <pc:spChg chg="del">
          <ac:chgData name="Thomas Grogan" userId="cc343144-aca1-41e5-8056-225396fe1e37" providerId="ADAL" clId="{44AED3B3-0E4B-47C0-8815-0FD092CBB15C}" dt="2023-06-21T18:32:05.015" v="6" actId="478"/>
          <ac:spMkLst>
            <pc:docMk/>
            <pc:sldMk cId="473765969" sldId="1955"/>
            <ac:spMk id="2" creationId="{00000000-0000-0000-0000-000000000000}"/>
          </ac:spMkLst>
        </pc:spChg>
        <pc:spChg chg="mod">
          <ac:chgData name="Thomas Grogan" userId="cc343144-aca1-41e5-8056-225396fe1e37" providerId="ADAL" clId="{44AED3B3-0E4B-47C0-8815-0FD092CBB15C}" dt="2023-06-21T18:33:22.444" v="290" actId="1038"/>
          <ac:spMkLst>
            <pc:docMk/>
            <pc:sldMk cId="473765969" sldId="1955"/>
            <ac:spMk id="4" creationId="{00000000-0000-0000-0000-000000000000}"/>
          </ac:spMkLst>
        </pc:spChg>
        <pc:spChg chg="add del mod">
          <ac:chgData name="Thomas Grogan" userId="cc343144-aca1-41e5-8056-225396fe1e37" providerId="ADAL" clId="{44AED3B3-0E4B-47C0-8815-0FD092CBB15C}" dt="2023-06-21T18:32:09.102" v="7" actId="478"/>
          <ac:spMkLst>
            <pc:docMk/>
            <pc:sldMk cId="473765969" sldId="1955"/>
            <ac:spMk id="5" creationId="{8B703A18-8DE6-E478-5DCE-30F11C436F39}"/>
          </ac:spMkLst>
        </pc:spChg>
        <pc:spChg chg="mod">
          <ac:chgData name="Thomas Grogan" userId="cc343144-aca1-41e5-8056-225396fe1e37" providerId="ADAL" clId="{44AED3B3-0E4B-47C0-8815-0FD092CBB15C}" dt="2023-06-21T18:31:48.358" v="2" actId="1076"/>
          <ac:spMkLst>
            <pc:docMk/>
            <pc:sldMk cId="473765969" sldId="1955"/>
            <ac:spMk id="15" creationId="{00000000-0000-0000-0000-000000000000}"/>
          </ac:spMkLst>
        </pc:spChg>
        <pc:spChg chg="mod">
          <ac:chgData name="Thomas Grogan" userId="cc343144-aca1-41e5-8056-225396fe1e37" providerId="ADAL" clId="{44AED3B3-0E4B-47C0-8815-0FD092CBB15C}" dt="2023-06-21T18:32:27.775" v="60" actId="1038"/>
          <ac:spMkLst>
            <pc:docMk/>
            <pc:sldMk cId="473765969" sldId="1955"/>
            <ac:spMk id="42" creationId="{00000000-0000-0000-0000-000000000000}"/>
          </ac:spMkLst>
        </pc:spChg>
        <pc:spChg chg="mod">
          <ac:chgData name="Thomas Grogan" userId="cc343144-aca1-41e5-8056-225396fe1e37" providerId="ADAL" clId="{44AED3B3-0E4B-47C0-8815-0FD092CBB15C}" dt="2023-06-21T18:32:27.775" v="60" actId="1038"/>
          <ac:spMkLst>
            <pc:docMk/>
            <pc:sldMk cId="473765969" sldId="1955"/>
            <ac:spMk id="43" creationId="{00000000-0000-0000-0000-000000000000}"/>
          </ac:spMkLst>
        </pc:spChg>
        <pc:spChg chg="mod">
          <ac:chgData name="Thomas Grogan" userId="cc343144-aca1-41e5-8056-225396fe1e37" providerId="ADAL" clId="{44AED3B3-0E4B-47C0-8815-0FD092CBB15C}" dt="2023-06-21T18:32:27.775" v="60" actId="1038"/>
          <ac:spMkLst>
            <pc:docMk/>
            <pc:sldMk cId="473765969" sldId="1955"/>
            <ac:spMk id="44" creationId="{00000000-0000-0000-0000-000000000000}"/>
          </ac:spMkLst>
        </pc:spChg>
        <pc:spChg chg="mod">
          <ac:chgData name="Thomas Grogan" userId="cc343144-aca1-41e5-8056-225396fe1e37" providerId="ADAL" clId="{44AED3B3-0E4B-47C0-8815-0FD092CBB15C}" dt="2023-06-21T18:33:02.112" v="218" actId="1037"/>
          <ac:spMkLst>
            <pc:docMk/>
            <pc:sldMk cId="473765969" sldId="1955"/>
            <ac:spMk id="46" creationId="{00000000-0000-0000-0000-000000000000}"/>
          </ac:spMkLst>
        </pc:spChg>
        <pc:spChg chg="mod">
          <ac:chgData name="Thomas Grogan" userId="cc343144-aca1-41e5-8056-225396fe1e37" providerId="ADAL" clId="{44AED3B3-0E4B-47C0-8815-0FD092CBB15C}" dt="2023-06-21T18:32:27.775" v="60" actId="1038"/>
          <ac:spMkLst>
            <pc:docMk/>
            <pc:sldMk cId="473765969" sldId="1955"/>
            <ac:spMk id="59" creationId="{00000000-0000-0000-0000-000000000000}"/>
          </ac:spMkLst>
        </pc:spChg>
        <pc:spChg chg="mod">
          <ac:chgData name="Thomas Grogan" userId="cc343144-aca1-41e5-8056-225396fe1e37" providerId="ADAL" clId="{44AED3B3-0E4B-47C0-8815-0FD092CBB15C}" dt="2023-06-21T18:32:27.775" v="60" actId="1038"/>
          <ac:spMkLst>
            <pc:docMk/>
            <pc:sldMk cId="473765969" sldId="1955"/>
            <ac:spMk id="60" creationId="{00000000-0000-0000-0000-000000000000}"/>
          </ac:spMkLst>
        </pc:spChg>
        <pc:spChg chg="mod">
          <ac:chgData name="Thomas Grogan" userId="cc343144-aca1-41e5-8056-225396fe1e37" providerId="ADAL" clId="{44AED3B3-0E4B-47C0-8815-0FD092CBB15C}" dt="2023-06-21T18:32:52.465" v="167" actId="1038"/>
          <ac:spMkLst>
            <pc:docMk/>
            <pc:sldMk cId="473765969" sldId="1955"/>
            <ac:spMk id="61" creationId="{00000000-0000-0000-0000-000000000000}"/>
          </ac:spMkLst>
        </pc:spChg>
        <pc:grpChg chg="mod">
          <ac:chgData name="Thomas Grogan" userId="cc343144-aca1-41e5-8056-225396fe1e37" providerId="ADAL" clId="{44AED3B3-0E4B-47C0-8815-0FD092CBB15C}" dt="2023-06-21T18:33:11.988" v="247" actId="1037"/>
          <ac:grpSpMkLst>
            <pc:docMk/>
            <pc:sldMk cId="473765969" sldId="1955"/>
            <ac:grpSpMk id="55" creationId="{00000000-0000-0000-0000-000000000000}"/>
          </ac:grpSpMkLst>
        </pc:grpChg>
        <pc:picChg chg="mod ord">
          <ac:chgData name="Thomas Grogan" userId="cc343144-aca1-41e5-8056-225396fe1e37" providerId="ADAL" clId="{44AED3B3-0E4B-47C0-8815-0FD092CBB15C}" dt="2023-06-21T18:31:54.863" v="4" actId="167"/>
          <ac:picMkLst>
            <pc:docMk/>
            <pc:sldMk cId="473765969" sldId="1955"/>
            <ac:picMk id="7" creationId="{F1D5855A-C24A-411E-8B8A-25B76D17855D}"/>
          </ac:picMkLst>
        </pc:picChg>
        <pc:picChg chg="mod">
          <ac:chgData name="Thomas Grogan" userId="cc343144-aca1-41e5-8056-225396fe1e37" providerId="ADAL" clId="{44AED3B3-0E4B-47C0-8815-0FD092CBB15C}" dt="2023-06-21T18:32:27.775" v="60" actId="1038"/>
          <ac:picMkLst>
            <pc:docMk/>
            <pc:sldMk cId="473765969" sldId="1955"/>
            <ac:picMk id="19" creationId="{00000000-0000-0000-0000-000000000000}"/>
          </ac:picMkLst>
        </pc:picChg>
      </pc:sldChg>
      <pc:sldChg chg="modSp modAnim">
        <pc:chgData name="Thomas Grogan" userId="cc343144-aca1-41e5-8056-225396fe1e37" providerId="ADAL" clId="{44AED3B3-0E4B-47C0-8815-0FD092CBB15C}" dt="2023-06-21T18:36:58.311" v="313" actId="6549"/>
        <pc:sldMkLst>
          <pc:docMk/>
          <pc:sldMk cId="2994372678" sldId="2086"/>
        </pc:sldMkLst>
        <pc:spChg chg="mod">
          <ac:chgData name="Thomas Grogan" userId="cc343144-aca1-41e5-8056-225396fe1e37" providerId="ADAL" clId="{44AED3B3-0E4B-47C0-8815-0FD092CBB15C}" dt="2023-06-21T18:36:58.311" v="313" actId="6549"/>
          <ac:spMkLst>
            <pc:docMk/>
            <pc:sldMk cId="2994372678" sldId="2086"/>
            <ac:spMk id="5" creationId="{00000000-0000-0000-0000-000000000000}"/>
          </ac:spMkLst>
        </pc:spChg>
      </pc:sldChg>
      <pc:sldChg chg="modSp mod">
        <pc:chgData name="Thomas Grogan" userId="cc343144-aca1-41e5-8056-225396fe1e37" providerId="ADAL" clId="{44AED3B3-0E4B-47C0-8815-0FD092CBB15C}" dt="2023-06-26T13:46:40.810" v="1618" actId="20577"/>
        <pc:sldMkLst>
          <pc:docMk/>
          <pc:sldMk cId="1414180206" sldId="4174"/>
        </pc:sldMkLst>
        <pc:spChg chg="mod">
          <ac:chgData name="Thomas Grogan" userId="cc343144-aca1-41e5-8056-225396fe1e37" providerId="ADAL" clId="{44AED3B3-0E4B-47C0-8815-0FD092CBB15C}" dt="2023-06-26T13:46:40.810" v="1618" actId="20577"/>
          <ac:spMkLst>
            <pc:docMk/>
            <pc:sldMk cId="1414180206" sldId="4174"/>
            <ac:spMk id="5" creationId="{67C44D8D-58A2-1813-EF94-AD10ED1BCA76}"/>
          </ac:spMkLst>
        </pc:spChg>
        <pc:spChg chg="mod">
          <ac:chgData name="Thomas Grogan" userId="cc343144-aca1-41e5-8056-225396fe1e37" providerId="ADAL" clId="{44AED3B3-0E4B-47C0-8815-0FD092CBB15C}" dt="2023-06-23T13:17:59.477" v="1279" actId="20577"/>
          <ac:spMkLst>
            <pc:docMk/>
            <pc:sldMk cId="1414180206" sldId="4174"/>
            <ac:spMk id="8" creationId="{70371E1B-C8E2-433C-BD23-ED608D2E01F6}"/>
          </ac:spMkLst>
        </pc:spChg>
      </pc:sldChg>
      <pc:sldChg chg="modSp mod">
        <pc:chgData name="Thomas Grogan" userId="cc343144-aca1-41e5-8056-225396fe1e37" providerId="ADAL" clId="{44AED3B3-0E4B-47C0-8815-0FD092CBB15C}" dt="2023-06-28T14:42:56.997" v="1873" actId="20577"/>
        <pc:sldMkLst>
          <pc:docMk/>
          <pc:sldMk cId="4056091163" sldId="4182"/>
        </pc:sldMkLst>
        <pc:spChg chg="mod">
          <ac:chgData name="Thomas Grogan" userId="cc343144-aca1-41e5-8056-225396fe1e37" providerId="ADAL" clId="{44AED3B3-0E4B-47C0-8815-0FD092CBB15C}" dt="2023-06-23T13:23:50.452" v="1289" actId="12"/>
          <ac:spMkLst>
            <pc:docMk/>
            <pc:sldMk cId="4056091163" sldId="4182"/>
            <ac:spMk id="7" creationId="{1FADC294-A5B1-1FFC-7121-8BA68C4169EC}"/>
          </ac:spMkLst>
        </pc:spChg>
        <pc:spChg chg="mod">
          <ac:chgData name="Thomas Grogan" userId="cc343144-aca1-41e5-8056-225396fe1e37" providerId="ADAL" clId="{44AED3B3-0E4B-47C0-8815-0FD092CBB15C}" dt="2023-06-27T14:18:46.839" v="1851" actId="1037"/>
          <ac:spMkLst>
            <pc:docMk/>
            <pc:sldMk cId="4056091163" sldId="4182"/>
            <ac:spMk id="8" creationId="{70371E1B-C8E2-433C-BD23-ED608D2E01F6}"/>
          </ac:spMkLst>
        </pc:spChg>
        <pc:spChg chg="mod">
          <ac:chgData name="Thomas Grogan" userId="cc343144-aca1-41e5-8056-225396fe1e37" providerId="ADAL" clId="{44AED3B3-0E4B-47C0-8815-0FD092CBB15C}" dt="2023-06-28T14:42:56.997" v="1873" actId="20577"/>
          <ac:spMkLst>
            <pc:docMk/>
            <pc:sldMk cId="4056091163" sldId="4182"/>
            <ac:spMk id="9" creationId="{49F725A9-7131-B223-1FB7-65301168B942}"/>
          </ac:spMkLst>
        </pc:spChg>
      </pc:sldChg>
      <pc:sldChg chg="addSp delSp modSp mod">
        <pc:chgData name="Thomas Grogan" userId="cc343144-aca1-41e5-8056-225396fe1e37" providerId="ADAL" clId="{44AED3B3-0E4B-47C0-8815-0FD092CBB15C}" dt="2023-06-28T14:43:07.637" v="1884" actId="20577"/>
        <pc:sldMkLst>
          <pc:docMk/>
          <pc:sldMk cId="2507585401" sldId="4185"/>
        </pc:sldMkLst>
        <pc:spChg chg="add mod">
          <ac:chgData name="Thomas Grogan" userId="cc343144-aca1-41e5-8056-225396fe1e37" providerId="ADAL" clId="{44AED3B3-0E4B-47C0-8815-0FD092CBB15C}" dt="2023-06-28T14:43:07.637" v="1884" actId="20577"/>
          <ac:spMkLst>
            <pc:docMk/>
            <pc:sldMk cId="2507585401" sldId="4185"/>
            <ac:spMk id="3" creationId="{F9F2DC0C-03A3-701B-9DEA-BA42E61B3DA3}"/>
          </ac:spMkLst>
        </pc:spChg>
        <pc:spChg chg="add del mod">
          <ac:chgData name="Thomas Grogan" userId="cc343144-aca1-41e5-8056-225396fe1e37" providerId="ADAL" clId="{44AED3B3-0E4B-47C0-8815-0FD092CBB15C}" dt="2023-06-22T16:32:14.283" v="781" actId="478"/>
          <ac:spMkLst>
            <pc:docMk/>
            <pc:sldMk cId="2507585401" sldId="4185"/>
            <ac:spMk id="6" creationId="{C8CFB2C1-E89C-4FF0-8858-D65A4325593C}"/>
          </ac:spMkLst>
        </pc:spChg>
        <pc:spChg chg="add del mod">
          <ac:chgData name="Thomas Grogan" userId="cc343144-aca1-41e5-8056-225396fe1e37" providerId="ADAL" clId="{44AED3B3-0E4B-47C0-8815-0FD092CBB15C}" dt="2023-06-22T16:44:06.826" v="1066" actId="478"/>
          <ac:spMkLst>
            <pc:docMk/>
            <pc:sldMk cId="2507585401" sldId="4185"/>
            <ac:spMk id="10" creationId="{223F3C79-C90B-8C1A-3F75-C08EB768E21B}"/>
          </ac:spMkLst>
        </pc:spChg>
        <pc:graphicFrameChg chg="add del mod">
          <ac:chgData name="Thomas Grogan" userId="cc343144-aca1-41e5-8056-225396fe1e37" providerId="ADAL" clId="{44AED3B3-0E4B-47C0-8815-0FD092CBB15C}" dt="2023-06-22T16:28:40.512" v="755"/>
          <ac:graphicFrameMkLst>
            <pc:docMk/>
            <pc:sldMk cId="2507585401" sldId="4185"/>
            <ac:graphicFrameMk id="4" creationId="{E3759C35-D769-DAFE-81BE-007061AED83F}"/>
          </ac:graphicFrameMkLst>
        </pc:graphicFrameChg>
        <pc:graphicFrameChg chg="add del mod modGraphic">
          <ac:chgData name="Thomas Grogan" userId="cc343144-aca1-41e5-8056-225396fe1e37" providerId="ADAL" clId="{44AED3B3-0E4B-47C0-8815-0FD092CBB15C}" dt="2023-06-22T16:30:12.670" v="779" actId="478"/>
          <ac:graphicFrameMkLst>
            <pc:docMk/>
            <pc:sldMk cId="2507585401" sldId="4185"/>
            <ac:graphicFrameMk id="5" creationId="{BD30B9EB-64DB-C22A-AE96-A53FDE8A88A2}"/>
          </ac:graphicFrameMkLst>
        </pc:graphicFrameChg>
        <pc:graphicFrameChg chg="mod">
          <ac:chgData name="Thomas Grogan" userId="cc343144-aca1-41e5-8056-225396fe1e37" providerId="ADAL" clId="{44AED3B3-0E4B-47C0-8815-0FD092CBB15C}" dt="2023-06-22T16:44:14.520" v="1068" actId="14100"/>
          <ac:graphicFrameMkLst>
            <pc:docMk/>
            <pc:sldMk cId="2507585401" sldId="4185"/>
            <ac:graphicFrameMk id="9" creationId="{D7B1F795-1362-4381-88DE-9C0FBA19A063}"/>
          </ac:graphicFrameMkLst>
        </pc:graphicFrameChg>
      </pc:sldChg>
      <pc:sldChg chg="addSp delSp modSp mod">
        <pc:chgData name="Thomas Grogan" userId="cc343144-aca1-41e5-8056-225396fe1e37" providerId="ADAL" clId="{44AED3B3-0E4B-47C0-8815-0FD092CBB15C}" dt="2023-06-28T15:10:36.663" v="1936" actId="20577"/>
        <pc:sldMkLst>
          <pc:docMk/>
          <pc:sldMk cId="295985823" sldId="4186"/>
        </pc:sldMkLst>
        <pc:spChg chg="del">
          <ac:chgData name="Thomas Grogan" userId="cc343144-aca1-41e5-8056-225396fe1e37" providerId="ADAL" clId="{44AED3B3-0E4B-47C0-8815-0FD092CBB15C}" dt="2023-06-22T16:29:30.980" v="775" actId="478"/>
          <ac:spMkLst>
            <pc:docMk/>
            <pc:sldMk cId="295985823" sldId="4186"/>
            <ac:spMk id="3" creationId="{91B13604-E1D4-2E88-FDE7-EE030FD3EBE5}"/>
          </ac:spMkLst>
        </pc:spChg>
        <pc:spChg chg="add mod">
          <ac:chgData name="Thomas Grogan" userId="cc343144-aca1-41e5-8056-225396fe1e37" providerId="ADAL" clId="{44AED3B3-0E4B-47C0-8815-0FD092CBB15C}" dt="2023-06-28T14:43:25.305" v="1895" actId="20577"/>
          <ac:spMkLst>
            <pc:docMk/>
            <pc:sldMk cId="295985823" sldId="4186"/>
            <ac:spMk id="5" creationId="{2B2081C2-99FD-C6E0-1435-1AAEFD894425}"/>
          </ac:spMkLst>
        </pc:spChg>
        <pc:spChg chg="add mod">
          <ac:chgData name="Thomas Grogan" userId="cc343144-aca1-41e5-8056-225396fe1e37" providerId="ADAL" clId="{44AED3B3-0E4B-47C0-8815-0FD092CBB15C}" dt="2023-06-27T12:57:19.252" v="1643" actId="20577"/>
          <ac:spMkLst>
            <pc:docMk/>
            <pc:sldMk cId="295985823" sldId="4186"/>
            <ac:spMk id="6" creationId="{D299D2E9-C629-FB39-01C5-B715315FDDA2}"/>
          </ac:spMkLst>
        </pc:spChg>
        <pc:spChg chg="add mod">
          <ac:chgData name="Thomas Grogan" userId="cc343144-aca1-41e5-8056-225396fe1e37" providerId="ADAL" clId="{44AED3B3-0E4B-47C0-8815-0FD092CBB15C}" dt="2023-06-28T15:10:36.663" v="1936" actId="20577"/>
          <ac:spMkLst>
            <pc:docMk/>
            <pc:sldMk cId="295985823" sldId="4186"/>
            <ac:spMk id="7" creationId="{5655E580-6DCE-0E18-7EE2-A7AAF5FA8175}"/>
          </ac:spMkLst>
        </pc:spChg>
        <pc:graphicFrameChg chg="add mod modGraphic">
          <ac:chgData name="Thomas Grogan" userId="cc343144-aca1-41e5-8056-225396fe1e37" providerId="ADAL" clId="{44AED3B3-0E4B-47C0-8815-0FD092CBB15C}" dt="2023-06-23T15:26:14.238" v="1398" actId="113"/>
          <ac:graphicFrameMkLst>
            <pc:docMk/>
            <pc:sldMk cId="295985823" sldId="4186"/>
            <ac:graphicFrameMk id="4" creationId="{C4D77C0C-3A52-73FF-00A7-711EF4F6C0A7}"/>
          </ac:graphicFrameMkLst>
        </pc:graphicFrameChg>
      </pc:sldChg>
      <pc:sldChg chg="addSp modSp del mod">
        <pc:chgData name="Thomas Grogan" userId="cc343144-aca1-41e5-8056-225396fe1e37" providerId="ADAL" clId="{44AED3B3-0E4B-47C0-8815-0FD092CBB15C}" dt="2023-06-26T13:46:15.589" v="1599" actId="47"/>
        <pc:sldMkLst>
          <pc:docMk/>
          <pc:sldMk cId="2436319395" sldId="4187"/>
        </pc:sldMkLst>
        <pc:spChg chg="add mod">
          <ac:chgData name="Thomas Grogan" userId="cc343144-aca1-41e5-8056-225396fe1e37" providerId="ADAL" clId="{44AED3B3-0E4B-47C0-8815-0FD092CBB15C}" dt="2023-06-23T15:47:01.318" v="1597" actId="1076"/>
          <ac:spMkLst>
            <pc:docMk/>
            <pc:sldMk cId="2436319395" sldId="4187"/>
            <ac:spMk id="4" creationId="{C37F7BF3-DB15-90F0-E511-F6F484CFED91}"/>
          </ac:spMkLst>
        </pc:spChg>
        <pc:spChg chg="mod">
          <ac:chgData name="Thomas Grogan" userId="cc343144-aca1-41e5-8056-225396fe1e37" providerId="ADAL" clId="{44AED3B3-0E4B-47C0-8815-0FD092CBB15C}" dt="2023-06-21T18:48:16.807" v="335" actId="20577"/>
          <ac:spMkLst>
            <pc:docMk/>
            <pc:sldMk cId="2436319395" sldId="4187"/>
            <ac:spMk id="8" creationId="{70371E1B-C8E2-433C-BD23-ED608D2E01F6}"/>
          </ac:spMkLst>
        </pc:spChg>
      </pc:sldChg>
      <pc:sldChg chg="addSp delSp modSp mod">
        <pc:chgData name="Thomas Grogan" userId="cc343144-aca1-41e5-8056-225396fe1e37" providerId="ADAL" clId="{44AED3B3-0E4B-47C0-8815-0FD092CBB15C}" dt="2023-06-28T14:43:38.023" v="1906" actId="20577"/>
        <pc:sldMkLst>
          <pc:docMk/>
          <pc:sldMk cId="672818561" sldId="4188"/>
        </pc:sldMkLst>
        <pc:spChg chg="del mod">
          <ac:chgData name="Thomas Grogan" userId="cc343144-aca1-41e5-8056-225396fe1e37" providerId="ADAL" clId="{44AED3B3-0E4B-47C0-8815-0FD092CBB15C}" dt="2023-06-23T15:25:58.279" v="1397" actId="478"/>
          <ac:spMkLst>
            <pc:docMk/>
            <pc:sldMk cId="672818561" sldId="4188"/>
            <ac:spMk id="3" creationId="{95B0FEAD-CCB4-BAB3-F492-488FDCEB2547}"/>
          </ac:spMkLst>
        </pc:spChg>
        <pc:spChg chg="add mod">
          <ac:chgData name="Thomas Grogan" userId="cc343144-aca1-41e5-8056-225396fe1e37" providerId="ADAL" clId="{44AED3B3-0E4B-47C0-8815-0FD092CBB15C}" dt="2023-06-28T14:43:38.023" v="1906" actId="20577"/>
          <ac:spMkLst>
            <pc:docMk/>
            <pc:sldMk cId="672818561" sldId="4188"/>
            <ac:spMk id="5" creationId="{B4F71623-C419-0562-3A18-1601D89E36BC}"/>
          </ac:spMkLst>
        </pc:spChg>
        <pc:spChg chg="add mod">
          <ac:chgData name="Thomas Grogan" userId="cc343144-aca1-41e5-8056-225396fe1e37" providerId="ADAL" clId="{44AED3B3-0E4B-47C0-8815-0FD092CBB15C}" dt="2023-06-27T12:58:38.625" v="1727" actId="6549"/>
          <ac:spMkLst>
            <pc:docMk/>
            <pc:sldMk cId="672818561" sldId="4188"/>
            <ac:spMk id="6" creationId="{2421341E-2484-CE33-983F-A2F40BEBFA89}"/>
          </ac:spMkLst>
        </pc:spChg>
      </pc:sldChg>
      <pc:sldChg chg="addSp modSp mod">
        <pc:chgData name="Thomas Grogan" userId="cc343144-aca1-41e5-8056-225396fe1e37" providerId="ADAL" clId="{44AED3B3-0E4B-47C0-8815-0FD092CBB15C}" dt="2023-06-28T14:43:43.969" v="1917" actId="20577"/>
        <pc:sldMkLst>
          <pc:docMk/>
          <pc:sldMk cId="3254443531" sldId="4189"/>
        </pc:sldMkLst>
        <pc:spChg chg="mod">
          <ac:chgData name="Thomas Grogan" userId="cc343144-aca1-41e5-8056-225396fe1e37" providerId="ADAL" clId="{44AED3B3-0E4B-47C0-8815-0FD092CBB15C}" dt="2023-06-23T15:43:12.055" v="1409" actId="403"/>
          <ac:spMkLst>
            <pc:docMk/>
            <pc:sldMk cId="3254443531" sldId="4189"/>
            <ac:spMk id="3" creationId="{95B0FEAD-CCB4-BAB3-F492-488FDCEB2547}"/>
          </ac:spMkLst>
        </pc:spChg>
        <pc:spChg chg="add mod">
          <ac:chgData name="Thomas Grogan" userId="cc343144-aca1-41e5-8056-225396fe1e37" providerId="ADAL" clId="{44AED3B3-0E4B-47C0-8815-0FD092CBB15C}" dt="2023-06-28T14:43:43.969" v="1917" actId="20577"/>
          <ac:spMkLst>
            <pc:docMk/>
            <pc:sldMk cId="3254443531" sldId="4189"/>
            <ac:spMk id="4" creationId="{763A30C1-04F1-98DA-B1A0-289C6A53530B}"/>
          </ac:spMkLst>
        </pc:spChg>
        <pc:graphicFrameChg chg="mod">
          <ac:chgData name="Thomas Grogan" userId="cc343144-aca1-41e5-8056-225396fe1e37" providerId="ADAL" clId="{44AED3B3-0E4B-47C0-8815-0FD092CBB15C}" dt="2023-06-23T15:29:26.666" v="1408" actId="1076"/>
          <ac:graphicFrameMkLst>
            <pc:docMk/>
            <pc:sldMk cId="3254443531" sldId="4189"/>
            <ac:graphicFrameMk id="5" creationId="{2A3EF01A-A617-86C9-F884-AAEBCE9D32D9}"/>
          </ac:graphicFrameMkLst>
        </pc:graphicFrameChg>
      </pc:sldChg>
      <pc:sldChg chg="addSp modSp mod modNotesTx">
        <pc:chgData name="Thomas Grogan" userId="cc343144-aca1-41e5-8056-225396fe1e37" providerId="ADAL" clId="{44AED3B3-0E4B-47C0-8815-0FD092CBB15C}" dt="2023-06-29T14:34:30.962" v="1958" actId="1076"/>
        <pc:sldMkLst>
          <pc:docMk/>
          <pc:sldMk cId="538362039" sldId="4190"/>
        </pc:sldMkLst>
        <pc:spChg chg="mod">
          <ac:chgData name="Thomas Grogan" userId="cc343144-aca1-41e5-8056-225396fe1e37" providerId="ADAL" clId="{44AED3B3-0E4B-47C0-8815-0FD092CBB15C}" dt="2023-06-26T14:03:17.670" v="1625" actId="403"/>
          <ac:spMkLst>
            <pc:docMk/>
            <pc:sldMk cId="538362039" sldId="4190"/>
            <ac:spMk id="3" creationId="{95B0FEAD-CCB4-BAB3-F492-488FDCEB2547}"/>
          </ac:spMkLst>
        </pc:spChg>
        <pc:spChg chg="add mod">
          <ac:chgData name="Thomas Grogan" userId="cc343144-aca1-41e5-8056-225396fe1e37" providerId="ADAL" clId="{44AED3B3-0E4B-47C0-8815-0FD092CBB15C}" dt="2023-06-27T12:59:21.167" v="1729" actId="2711"/>
          <ac:spMkLst>
            <pc:docMk/>
            <pc:sldMk cId="538362039" sldId="4190"/>
            <ac:spMk id="4" creationId="{B436A0E6-1D5A-239E-3938-E348A8BADF3B}"/>
          </ac:spMkLst>
        </pc:spChg>
        <pc:spChg chg="add mod">
          <ac:chgData name="Thomas Grogan" userId="cc343144-aca1-41e5-8056-225396fe1e37" providerId="ADAL" clId="{44AED3B3-0E4B-47C0-8815-0FD092CBB15C}" dt="2023-06-29T14:34:30.962" v="1958" actId="1076"/>
          <ac:spMkLst>
            <pc:docMk/>
            <pc:sldMk cId="538362039" sldId="4190"/>
            <ac:spMk id="5" creationId="{FE98CA1F-16CE-BBB8-9477-0D7823218B23}"/>
          </ac:spMkLst>
        </pc:spChg>
        <pc:graphicFrameChg chg="mod">
          <ac:chgData name="Thomas Grogan" userId="cc343144-aca1-41e5-8056-225396fe1e37" providerId="ADAL" clId="{44AED3B3-0E4B-47C0-8815-0FD092CBB15C}" dt="2023-06-22T16:22:01.062" v="736" actId="20577"/>
          <ac:graphicFrameMkLst>
            <pc:docMk/>
            <pc:sldMk cId="538362039" sldId="4190"/>
            <ac:graphicFrameMk id="7" creationId="{2088A989-CEFA-4F97-74DD-3DC0AEC0580D}"/>
          </ac:graphicFrameMkLst>
        </pc:graphicFrameChg>
        <pc:picChg chg="mod">
          <ac:chgData name="Thomas Grogan" userId="cc343144-aca1-41e5-8056-225396fe1e37" providerId="ADAL" clId="{44AED3B3-0E4B-47C0-8815-0FD092CBB15C}" dt="2023-06-26T14:03:00.242" v="1624" actId="1076"/>
          <ac:picMkLst>
            <pc:docMk/>
            <pc:sldMk cId="538362039" sldId="4190"/>
            <ac:picMk id="6" creationId="{5533DC02-22E2-5F02-A212-04A506225AED}"/>
          </ac:picMkLst>
        </pc:picChg>
      </pc:sldChg>
      <pc:sldChg chg="addSp modSp add mod ord">
        <pc:chgData name="Thomas Grogan" userId="cc343144-aca1-41e5-8056-225396fe1e37" providerId="ADAL" clId="{44AED3B3-0E4B-47C0-8815-0FD092CBB15C}" dt="2023-06-28T14:42:51.716" v="1862" actId="20577"/>
        <pc:sldMkLst>
          <pc:docMk/>
          <pc:sldMk cId="3086757497" sldId="4191"/>
        </pc:sldMkLst>
        <pc:spChg chg="add mod">
          <ac:chgData name="Thomas Grogan" userId="cc343144-aca1-41e5-8056-225396fe1e37" providerId="ADAL" clId="{44AED3B3-0E4B-47C0-8815-0FD092CBB15C}" dt="2023-06-26T13:45:51.789" v="1598" actId="404"/>
          <ac:spMkLst>
            <pc:docMk/>
            <pc:sldMk cId="3086757497" sldId="4191"/>
            <ac:spMk id="5" creationId="{10F0C539-EC82-1288-3B7E-BE1812F9B250}"/>
          </ac:spMkLst>
        </pc:spChg>
        <pc:spChg chg="add mod">
          <ac:chgData name="Thomas Grogan" userId="cc343144-aca1-41e5-8056-225396fe1e37" providerId="ADAL" clId="{44AED3B3-0E4B-47C0-8815-0FD092CBB15C}" dt="2023-06-28T14:42:51.716" v="1862" actId="20577"/>
          <ac:spMkLst>
            <pc:docMk/>
            <pc:sldMk cId="3086757497" sldId="4191"/>
            <ac:spMk id="6" creationId="{2FECD081-F1BD-5403-4AF6-055B60ED1D1B}"/>
          </ac:spMkLst>
        </pc:spChg>
        <pc:spChg chg="mod">
          <ac:chgData name="Thomas Grogan" userId="cc343144-aca1-41e5-8056-225396fe1e37" providerId="ADAL" clId="{44AED3B3-0E4B-47C0-8815-0FD092CBB15C}" dt="2023-06-22T16:43:10.763" v="1048" actId="1035"/>
          <ac:spMkLst>
            <pc:docMk/>
            <pc:sldMk cId="3086757497" sldId="4191"/>
            <ac:spMk id="8" creationId="{70371E1B-C8E2-433C-BD23-ED608D2E01F6}"/>
          </ac:spMkLst>
        </pc:spChg>
        <pc:graphicFrameChg chg="add mod">
          <ac:chgData name="Thomas Grogan" userId="cc343144-aca1-41e5-8056-225396fe1e37" providerId="ADAL" clId="{44AED3B3-0E4B-47C0-8815-0FD092CBB15C}" dt="2023-06-22T16:42:48.724" v="1029"/>
          <ac:graphicFrameMkLst>
            <pc:docMk/>
            <pc:sldMk cId="3086757497" sldId="4191"/>
            <ac:graphicFrameMk id="3" creationId="{D463B3FA-8B49-3C27-DA20-C4F7723EF4D2}"/>
          </ac:graphicFrameMkLst>
        </pc:graphicFrameChg>
        <pc:graphicFrameChg chg="add mod">
          <ac:chgData name="Thomas Grogan" userId="cc343144-aca1-41e5-8056-225396fe1e37" providerId="ADAL" clId="{44AED3B3-0E4B-47C0-8815-0FD092CBB15C}" dt="2023-06-22T18:32:05.350" v="1186" actId="404"/>
          <ac:graphicFrameMkLst>
            <pc:docMk/>
            <pc:sldMk cId="3086757497" sldId="4191"/>
            <ac:graphicFrameMk id="4" creationId="{D463B3FA-8B49-3C27-DA20-C4F7723EF4D2}"/>
          </ac:graphicFrameMkLst>
        </pc:graphicFrameChg>
      </pc:sldChg>
      <pc:sldChg chg="delSp modSp add mod modNotesTx">
        <pc:chgData name="Thomas Grogan" userId="cc343144-aca1-41e5-8056-225396fe1e37" providerId="ADAL" clId="{44AED3B3-0E4B-47C0-8815-0FD092CBB15C}" dt="2023-06-27T13:13:37.283" v="1837"/>
        <pc:sldMkLst>
          <pc:docMk/>
          <pc:sldMk cId="1810104535" sldId="4192"/>
        </pc:sldMkLst>
        <pc:spChg chg="mod">
          <ac:chgData name="Thomas Grogan" userId="cc343144-aca1-41e5-8056-225396fe1e37" providerId="ADAL" clId="{44AED3B3-0E4B-47C0-8815-0FD092CBB15C}" dt="2023-06-21T18:54:11.542" v="438" actId="20577"/>
          <ac:spMkLst>
            <pc:docMk/>
            <pc:sldMk cId="1810104535" sldId="4192"/>
            <ac:spMk id="2" creationId="{3F2E12D4-5DED-744B-5576-423C89DA2A5D}"/>
          </ac:spMkLst>
        </pc:spChg>
        <pc:spChg chg="mod">
          <ac:chgData name="Thomas Grogan" userId="cc343144-aca1-41e5-8056-225396fe1e37" providerId="ADAL" clId="{44AED3B3-0E4B-47C0-8815-0FD092CBB15C}" dt="2023-06-27T13:03:34.725" v="1821" actId="20577"/>
          <ac:spMkLst>
            <pc:docMk/>
            <pc:sldMk cId="1810104535" sldId="4192"/>
            <ac:spMk id="3" creationId="{95B0FEAD-CCB4-BAB3-F492-488FDCEB2547}"/>
          </ac:spMkLst>
        </pc:spChg>
        <pc:graphicFrameChg chg="del">
          <ac:chgData name="Thomas Grogan" userId="cc343144-aca1-41e5-8056-225396fe1e37" providerId="ADAL" clId="{44AED3B3-0E4B-47C0-8815-0FD092CBB15C}" dt="2023-06-21T18:54:04.738" v="424" actId="478"/>
          <ac:graphicFrameMkLst>
            <pc:docMk/>
            <pc:sldMk cId="1810104535" sldId="4192"/>
            <ac:graphicFrameMk id="7" creationId="{2088A989-CEFA-4F97-74DD-3DC0AEC0580D}"/>
          </ac:graphicFrameMkLst>
        </pc:graphicFrameChg>
        <pc:picChg chg="del">
          <ac:chgData name="Thomas Grogan" userId="cc343144-aca1-41e5-8056-225396fe1e37" providerId="ADAL" clId="{44AED3B3-0E4B-47C0-8815-0FD092CBB15C}" dt="2023-06-21T18:54:05.781" v="425" actId="478"/>
          <ac:picMkLst>
            <pc:docMk/>
            <pc:sldMk cId="1810104535" sldId="4192"/>
            <ac:picMk id="6" creationId="{5533DC02-22E2-5F02-A212-04A506225AE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grogan\Documents\CPiP\MonthlyTimeSeries_CPi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grogan\Documents\CPiP\MonthlyTimeSeries_CPi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grogan\Documents\Monthly%20Updates\June%202023\12-month%20percentage%20change,%20Consumer%20Price%20Index,%20selected%20categories,%20January%201980&#8211;April%202023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grogan\Documents\Monthly%20Updates\June%202023\NHCCI_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grogan\Documents\Monthly%20Updates\June%202023\FHWA_VMT_Apr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A/E Services Revenue</a:t>
            </a:r>
          </a:p>
          <a:p>
            <a:pPr>
              <a:defRPr/>
            </a:pPr>
            <a:r>
              <a:rPr lang="en-US" dirty="0"/>
              <a:t>Seasonally Adjusted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54278225030416"/>
          <c:y val="0.12585365853658537"/>
          <c:w val="0.86340731853629282"/>
          <c:h val="0.666321709786276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CIDR_all!$C$22</c:f>
              <c:strCache>
                <c:ptCount val="1"/>
                <c:pt idx="0">
                  <c:v>Engineering Services Revenue</c:v>
                </c:pt>
              </c:strCache>
            </c:strRef>
          </c:tx>
          <c:spPr>
            <a:solidFill>
              <a:srgbClr val="213138"/>
            </a:solidFill>
            <a:ln>
              <a:noFill/>
            </a:ln>
            <a:effectLst/>
          </c:spPr>
          <c:invertIfNegative val="0"/>
          <c:cat>
            <c:strRef>
              <c:f>CIDR_all!$A$61:$A$89</c:f>
              <c:strCache>
                <c:ptCount val="29"/>
                <c:pt idx="0">
                  <c:v>1st Quarter-2016</c:v>
                </c:pt>
                <c:pt idx="1">
                  <c:v>2nd Quarter-2016</c:v>
                </c:pt>
                <c:pt idx="2">
                  <c:v>3rd Quarter-2016</c:v>
                </c:pt>
                <c:pt idx="3">
                  <c:v>4th Quarter-2016</c:v>
                </c:pt>
                <c:pt idx="4">
                  <c:v>1st Quarter-2017</c:v>
                </c:pt>
                <c:pt idx="5">
                  <c:v>2nd Quarter-2017</c:v>
                </c:pt>
                <c:pt idx="6">
                  <c:v>3rd Quarter-2017</c:v>
                </c:pt>
                <c:pt idx="7">
                  <c:v>4th Quarter-2017</c:v>
                </c:pt>
                <c:pt idx="8">
                  <c:v>1st Quarter-2018</c:v>
                </c:pt>
                <c:pt idx="9">
                  <c:v>2nd Quarter-2018</c:v>
                </c:pt>
                <c:pt idx="10">
                  <c:v>3rd Quarter-2018</c:v>
                </c:pt>
                <c:pt idx="11">
                  <c:v>4th Quarter-2018</c:v>
                </c:pt>
                <c:pt idx="12">
                  <c:v>1st Quarter-2019</c:v>
                </c:pt>
                <c:pt idx="13">
                  <c:v>2nd Quarter-2019</c:v>
                </c:pt>
                <c:pt idx="14">
                  <c:v>3rd Quarter-2019</c:v>
                </c:pt>
                <c:pt idx="15">
                  <c:v>4th Quarter-2019</c:v>
                </c:pt>
                <c:pt idx="16">
                  <c:v>1st Quarter-2020</c:v>
                </c:pt>
                <c:pt idx="17">
                  <c:v>2nd Quarter-2020</c:v>
                </c:pt>
                <c:pt idx="18">
                  <c:v>3rd Quarter-2020</c:v>
                </c:pt>
                <c:pt idx="19">
                  <c:v>4th Quarter-2020</c:v>
                </c:pt>
                <c:pt idx="20">
                  <c:v>1st Quarter-2021</c:v>
                </c:pt>
                <c:pt idx="21">
                  <c:v>2nd Quarter-2021</c:v>
                </c:pt>
                <c:pt idx="22">
                  <c:v>3rd Quarter-2021</c:v>
                </c:pt>
                <c:pt idx="23">
                  <c:v>4th Quarter-2021</c:v>
                </c:pt>
                <c:pt idx="24">
                  <c:v>1st Quarter-2022</c:v>
                </c:pt>
                <c:pt idx="25">
                  <c:v>2nd Quarter-2022</c:v>
                </c:pt>
                <c:pt idx="26">
                  <c:v>3rd Quarter-2022</c:v>
                </c:pt>
                <c:pt idx="27">
                  <c:v>4th Quarter-2022</c:v>
                </c:pt>
                <c:pt idx="28">
                  <c:v>1st Quarter-2023</c:v>
                </c:pt>
              </c:strCache>
            </c:strRef>
          </c:cat>
          <c:val>
            <c:numRef>
              <c:f>CIDR_all!$C$61:$C$89</c:f>
              <c:numCache>
                <c:formatCode>#,###,##0</c:formatCode>
                <c:ptCount val="29"/>
                <c:pt idx="0">
                  <c:v>56677</c:v>
                </c:pt>
                <c:pt idx="1">
                  <c:v>56270</c:v>
                </c:pt>
                <c:pt idx="2">
                  <c:v>56822</c:v>
                </c:pt>
                <c:pt idx="3">
                  <c:v>58349</c:v>
                </c:pt>
                <c:pt idx="4">
                  <c:v>58576</c:v>
                </c:pt>
                <c:pt idx="5">
                  <c:v>57703</c:v>
                </c:pt>
                <c:pt idx="6">
                  <c:v>60466</c:v>
                </c:pt>
                <c:pt idx="7">
                  <c:v>60584</c:v>
                </c:pt>
                <c:pt idx="8">
                  <c:v>63694</c:v>
                </c:pt>
                <c:pt idx="9">
                  <c:v>63036</c:v>
                </c:pt>
                <c:pt idx="10">
                  <c:v>61763</c:v>
                </c:pt>
                <c:pt idx="11">
                  <c:v>60700</c:v>
                </c:pt>
                <c:pt idx="12">
                  <c:v>61855</c:v>
                </c:pt>
                <c:pt idx="13">
                  <c:v>65960</c:v>
                </c:pt>
                <c:pt idx="14">
                  <c:v>67468</c:v>
                </c:pt>
                <c:pt idx="15">
                  <c:v>69157</c:v>
                </c:pt>
                <c:pt idx="16">
                  <c:v>69106</c:v>
                </c:pt>
                <c:pt idx="17">
                  <c:v>63754</c:v>
                </c:pt>
                <c:pt idx="18">
                  <c:v>63416</c:v>
                </c:pt>
                <c:pt idx="19">
                  <c:v>63639</c:v>
                </c:pt>
                <c:pt idx="20">
                  <c:v>66483</c:v>
                </c:pt>
                <c:pt idx="21">
                  <c:v>68562</c:v>
                </c:pt>
                <c:pt idx="22">
                  <c:v>68319</c:v>
                </c:pt>
                <c:pt idx="23">
                  <c:v>71392</c:v>
                </c:pt>
                <c:pt idx="24">
                  <c:v>74580</c:v>
                </c:pt>
                <c:pt idx="25">
                  <c:v>76151</c:v>
                </c:pt>
                <c:pt idx="26">
                  <c:v>79217</c:v>
                </c:pt>
                <c:pt idx="27">
                  <c:v>82552</c:v>
                </c:pt>
                <c:pt idx="28">
                  <c:v>84170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A-4261-A03D-E1E9D8B2FA62}"/>
            </c:ext>
          </c:extLst>
        </c:ser>
        <c:ser>
          <c:idx val="1"/>
          <c:order val="1"/>
          <c:tx>
            <c:strRef>
              <c:f>CIDR_all!$D$22</c:f>
              <c:strCache>
                <c:ptCount val="1"/>
                <c:pt idx="0">
                  <c:v>Architecture Services Revenue</c:v>
                </c:pt>
              </c:strCache>
            </c:strRef>
          </c:tx>
          <c:spPr>
            <a:solidFill>
              <a:srgbClr val="DBDEDF"/>
            </a:solidFill>
            <a:ln>
              <a:noFill/>
            </a:ln>
            <a:effectLst/>
          </c:spPr>
          <c:invertIfNegative val="0"/>
          <c:cat>
            <c:strRef>
              <c:f>CIDR_all!$A$61:$A$89</c:f>
              <c:strCache>
                <c:ptCount val="29"/>
                <c:pt idx="0">
                  <c:v>1st Quarter-2016</c:v>
                </c:pt>
                <c:pt idx="1">
                  <c:v>2nd Quarter-2016</c:v>
                </c:pt>
                <c:pt idx="2">
                  <c:v>3rd Quarter-2016</c:v>
                </c:pt>
                <c:pt idx="3">
                  <c:v>4th Quarter-2016</c:v>
                </c:pt>
                <c:pt idx="4">
                  <c:v>1st Quarter-2017</c:v>
                </c:pt>
                <c:pt idx="5">
                  <c:v>2nd Quarter-2017</c:v>
                </c:pt>
                <c:pt idx="6">
                  <c:v>3rd Quarter-2017</c:v>
                </c:pt>
                <c:pt idx="7">
                  <c:v>4th Quarter-2017</c:v>
                </c:pt>
                <c:pt idx="8">
                  <c:v>1st Quarter-2018</c:v>
                </c:pt>
                <c:pt idx="9">
                  <c:v>2nd Quarter-2018</c:v>
                </c:pt>
                <c:pt idx="10">
                  <c:v>3rd Quarter-2018</c:v>
                </c:pt>
                <c:pt idx="11">
                  <c:v>4th Quarter-2018</c:v>
                </c:pt>
                <c:pt idx="12">
                  <c:v>1st Quarter-2019</c:v>
                </c:pt>
                <c:pt idx="13">
                  <c:v>2nd Quarter-2019</c:v>
                </c:pt>
                <c:pt idx="14">
                  <c:v>3rd Quarter-2019</c:v>
                </c:pt>
                <c:pt idx="15">
                  <c:v>4th Quarter-2019</c:v>
                </c:pt>
                <c:pt idx="16">
                  <c:v>1st Quarter-2020</c:v>
                </c:pt>
                <c:pt idx="17">
                  <c:v>2nd Quarter-2020</c:v>
                </c:pt>
                <c:pt idx="18">
                  <c:v>3rd Quarter-2020</c:v>
                </c:pt>
                <c:pt idx="19">
                  <c:v>4th Quarter-2020</c:v>
                </c:pt>
                <c:pt idx="20">
                  <c:v>1st Quarter-2021</c:v>
                </c:pt>
                <c:pt idx="21">
                  <c:v>2nd Quarter-2021</c:v>
                </c:pt>
                <c:pt idx="22">
                  <c:v>3rd Quarter-2021</c:v>
                </c:pt>
                <c:pt idx="23">
                  <c:v>4th Quarter-2021</c:v>
                </c:pt>
                <c:pt idx="24">
                  <c:v>1st Quarter-2022</c:v>
                </c:pt>
                <c:pt idx="25">
                  <c:v>2nd Quarter-2022</c:v>
                </c:pt>
                <c:pt idx="26">
                  <c:v>3rd Quarter-2022</c:v>
                </c:pt>
                <c:pt idx="27">
                  <c:v>4th Quarter-2022</c:v>
                </c:pt>
                <c:pt idx="28">
                  <c:v>1st Quarter-2023</c:v>
                </c:pt>
              </c:strCache>
            </c:strRef>
          </c:cat>
          <c:val>
            <c:numRef>
              <c:f>CIDR_all!$D$61:$D$89</c:f>
              <c:numCache>
                <c:formatCode>#,###,##0</c:formatCode>
                <c:ptCount val="29"/>
                <c:pt idx="0">
                  <c:v>17546</c:v>
                </c:pt>
                <c:pt idx="1">
                  <c:v>16904</c:v>
                </c:pt>
                <c:pt idx="2">
                  <c:v>17706</c:v>
                </c:pt>
                <c:pt idx="3">
                  <c:v>18835</c:v>
                </c:pt>
                <c:pt idx="4">
                  <c:v>18597</c:v>
                </c:pt>
                <c:pt idx="5">
                  <c:v>19227</c:v>
                </c:pt>
                <c:pt idx="6">
                  <c:v>18912</c:v>
                </c:pt>
                <c:pt idx="7">
                  <c:v>18464</c:v>
                </c:pt>
                <c:pt idx="8">
                  <c:v>19405</c:v>
                </c:pt>
                <c:pt idx="9">
                  <c:v>19690</c:v>
                </c:pt>
                <c:pt idx="10">
                  <c:v>20706</c:v>
                </c:pt>
                <c:pt idx="11">
                  <c:v>20497</c:v>
                </c:pt>
                <c:pt idx="12">
                  <c:v>20698</c:v>
                </c:pt>
                <c:pt idx="13">
                  <c:v>21015</c:v>
                </c:pt>
                <c:pt idx="14">
                  <c:v>21826</c:v>
                </c:pt>
                <c:pt idx="15">
                  <c:v>22651</c:v>
                </c:pt>
                <c:pt idx="16">
                  <c:v>22818</c:v>
                </c:pt>
                <c:pt idx="17">
                  <c:v>20818</c:v>
                </c:pt>
                <c:pt idx="18">
                  <c:v>21173</c:v>
                </c:pt>
                <c:pt idx="19">
                  <c:v>20967</c:v>
                </c:pt>
                <c:pt idx="20">
                  <c:v>22065</c:v>
                </c:pt>
                <c:pt idx="21">
                  <c:v>22974</c:v>
                </c:pt>
                <c:pt idx="22">
                  <c:v>22423</c:v>
                </c:pt>
                <c:pt idx="23">
                  <c:v>24696</c:v>
                </c:pt>
                <c:pt idx="24">
                  <c:v>26381</c:v>
                </c:pt>
                <c:pt idx="25">
                  <c:v>26328</c:v>
                </c:pt>
                <c:pt idx="26">
                  <c:v>27441</c:v>
                </c:pt>
                <c:pt idx="27">
                  <c:v>26985</c:v>
                </c:pt>
                <c:pt idx="28">
                  <c:v>27357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AA-4261-A03D-E1E9D8B2F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4765360"/>
        <c:axId val="1534754544"/>
      </c:barChart>
      <c:lineChart>
        <c:grouping val="standard"/>
        <c:varyColors val="0"/>
        <c:ser>
          <c:idx val="2"/>
          <c:order val="2"/>
          <c:tx>
            <c:v>Total A/E Services Revenue</c:v>
          </c:tx>
          <c:spPr>
            <a:ln w="28575" cap="rnd">
              <a:solidFill>
                <a:srgbClr val="E09A10"/>
              </a:solidFill>
              <a:round/>
            </a:ln>
            <a:effectLst/>
          </c:spPr>
          <c:marker>
            <c:symbol val="none"/>
          </c:marker>
          <c:cat>
            <c:strRef>
              <c:f>CIDR_all!$A$61:$A$89</c:f>
              <c:strCache>
                <c:ptCount val="29"/>
                <c:pt idx="0">
                  <c:v>1st Quarter-2016</c:v>
                </c:pt>
                <c:pt idx="1">
                  <c:v>2nd Quarter-2016</c:v>
                </c:pt>
                <c:pt idx="2">
                  <c:v>3rd Quarter-2016</c:v>
                </c:pt>
                <c:pt idx="3">
                  <c:v>4th Quarter-2016</c:v>
                </c:pt>
                <c:pt idx="4">
                  <c:v>1st Quarter-2017</c:v>
                </c:pt>
                <c:pt idx="5">
                  <c:v>2nd Quarter-2017</c:v>
                </c:pt>
                <c:pt idx="6">
                  <c:v>3rd Quarter-2017</c:v>
                </c:pt>
                <c:pt idx="7">
                  <c:v>4th Quarter-2017</c:v>
                </c:pt>
                <c:pt idx="8">
                  <c:v>1st Quarter-2018</c:v>
                </c:pt>
                <c:pt idx="9">
                  <c:v>2nd Quarter-2018</c:v>
                </c:pt>
                <c:pt idx="10">
                  <c:v>3rd Quarter-2018</c:v>
                </c:pt>
                <c:pt idx="11">
                  <c:v>4th Quarter-2018</c:v>
                </c:pt>
                <c:pt idx="12">
                  <c:v>1st Quarter-2019</c:v>
                </c:pt>
                <c:pt idx="13">
                  <c:v>2nd Quarter-2019</c:v>
                </c:pt>
                <c:pt idx="14">
                  <c:v>3rd Quarter-2019</c:v>
                </c:pt>
                <c:pt idx="15">
                  <c:v>4th Quarter-2019</c:v>
                </c:pt>
                <c:pt idx="16">
                  <c:v>1st Quarter-2020</c:v>
                </c:pt>
                <c:pt idx="17">
                  <c:v>2nd Quarter-2020</c:v>
                </c:pt>
                <c:pt idx="18">
                  <c:v>3rd Quarter-2020</c:v>
                </c:pt>
                <c:pt idx="19">
                  <c:v>4th Quarter-2020</c:v>
                </c:pt>
                <c:pt idx="20">
                  <c:v>1st Quarter-2021</c:v>
                </c:pt>
                <c:pt idx="21">
                  <c:v>2nd Quarter-2021</c:v>
                </c:pt>
                <c:pt idx="22">
                  <c:v>3rd Quarter-2021</c:v>
                </c:pt>
                <c:pt idx="23">
                  <c:v>4th Quarter-2021</c:v>
                </c:pt>
                <c:pt idx="24">
                  <c:v>1st Quarter-2022</c:v>
                </c:pt>
                <c:pt idx="25">
                  <c:v>2nd Quarter-2022</c:v>
                </c:pt>
                <c:pt idx="26">
                  <c:v>3rd Quarter-2022</c:v>
                </c:pt>
                <c:pt idx="27">
                  <c:v>4th Quarter-2022</c:v>
                </c:pt>
                <c:pt idx="28">
                  <c:v>1st Quarter-2023</c:v>
                </c:pt>
              </c:strCache>
            </c:strRef>
          </c:cat>
          <c:val>
            <c:numRef>
              <c:f>CIDR_all!$B$61:$B$89</c:f>
              <c:numCache>
                <c:formatCode>#,###,##0</c:formatCode>
                <c:ptCount val="29"/>
                <c:pt idx="0">
                  <c:v>74223</c:v>
                </c:pt>
                <c:pt idx="1">
                  <c:v>73174</c:v>
                </c:pt>
                <c:pt idx="2">
                  <c:v>74528</c:v>
                </c:pt>
                <c:pt idx="3">
                  <c:v>77184</c:v>
                </c:pt>
                <c:pt idx="4">
                  <c:v>77173</c:v>
                </c:pt>
                <c:pt idx="5">
                  <c:v>76930</c:v>
                </c:pt>
                <c:pt idx="6">
                  <c:v>79378</c:v>
                </c:pt>
                <c:pt idx="7">
                  <c:v>79048</c:v>
                </c:pt>
                <c:pt idx="8">
                  <c:v>83099</c:v>
                </c:pt>
                <c:pt idx="9">
                  <c:v>82726</c:v>
                </c:pt>
                <c:pt idx="10">
                  <c:v>82469</c:v>
                </c:pt>
                <c:pt idx="11">
                  <c:v>81197</c:v>
                </c:pt>
                <c:pt idx="12">
                  <c:v>82553</c:v>
                </c:pt>
                <c:pt idx="13">
                  <c:v>86975</c:v>
                </c:pt>
                <c:pt idx="14">
                  <c:v>89294</c:v>
                </c:pt>
                <c:pt idx="15">
                  <c:v>91808</c:v>
                </c:pt>
                <c:pt idx="16">
                  <c:v>91924</c:v>
                </c:pt>
                <c:pt idx="17">
                  <c:v>84572</c:v>
                </c:pt>
                <c:pt idx="18">
                  <c:v>84589</c:v>
                </c:pt>
                <c:pt idx="19">
                  <c:v>84606</c:v>
                </c:pt>
                <c:pt idx="20">
                  <c:v>88548</c:v>
                </c:pt>
                <c:pt idx="21">
                  <c:v>91536</c:v>
                </c:pt>
                <c:pt idx="22">
                  <c:v>90742</c:v>
                </c:pt>
                <c:pt idx="23">
                  <c:v>96088</c:v>
                </c:pt>
                <c:pt idx="24">
                  <c:v>100961</c:v>
                </c:pt>
                <c:pt idx="25">
                  <c:v>102479</c:v>
                </c:pt>
                <c:pt idx="26">
                  <c:v>106658</c:v>
                </c:pt>
                <c:pt idx="27">
                  <c:v>109537</c:v>
                </c:pt>
                <c:pt idx="28">
                  <c:v>111527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AA-4261-A03D-E1E9D8B2F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4765360"/>
        <c:axId val="1534754544"/>
      </c:lineChart>
      <c:catAx>
        <c:axId val="153476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754544"/>
        <c:crosses val="autoZero"/>
        <c:auto val="1"/>
        <c:lblAlgn val="ctr"/>
        <c:lblOffset val="100"/>
        <c:noMultiLvlLbl val="0"/>
      </c:catAx>
      <c:valAx>
        <c:axId val="153475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76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Value of Construction Put in Place</a:t>
            </a:r>
          </a:p>
          <a:p>
            <a:pPr>
              <a:defRPr sz="1800"/>
            </a:pPr>
            <a:r>
              <a:rPr lang="en-US" sz="1800" dirty="0"/>
              <a:t>Seasonally Adjusted Annual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81059980465757"/>
          <c:y val="0.2134268491423772"/>
          <c:w val="0.6512206264707876"/>
          <c:h val="0.61279475716878751"/>
        </c:manualLayout>
      </c:layout>
      <c:lineChart>
        <c:grouping val="standard"/>
        <c:varyColors val="0"/>
        <c:ser>
          <c:idx val="0"/>
          <c:order val="0"/>
          <c:tx>
            <c:v>Total Construction</c:v>
          </c:tx>
          <c:spPr>
            <a:ln w="28575" cap="rnd">
              <a:solidFill>
                <a:srgbClr val="213138"/>
              </a:solidFill>
              <a:round/>
            </a:ln>
            <a:effectLst/>
          </c:spPr>
          <c:marker>
            <c:symbol val="none"/>
          </c:marker>
          <c:cat>
            <c:numRef>
              <c:f>CPiP_Monthly!$JS$2:$NB$2</c:f>
              <c:numCache>
                <c:formatCode>[$-409]mmm\-yy;@</c:formatCode>
                <c:ptCount val="8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</c:numCache>
            </c:numRef>
          </c:cat>
          <c:val>
            <c:numRef>
              <c:f>CPiP_Monthly!$JS$3:$NB$3</c:f>
              <c:numCache>
                <c:formatCode>#,##0;;;@</c:formatCode>
                <c:ptCount val="88"/>
                <c:pt idx="0">
                  <c:v>1171352</c:v>
                </c:pt>
                <c:pt idx="1">
                  <c:v>1181683</c:v>
                </c:pt>
                <c:pt idx="2">
                  <c:v>1200627</c:v>
                </c:pt>
                <c:pt idx="3">
                  <c:v>1198571</c:v>
                </c:pt>
                <c:pt idx="4">
                  <c:v>1203495</c:v>
                </c:pt>
                <c:pt idx="5">
                  <c:v>1226695</c:v>
                </c:pt>
                <c:pt idx="6">
                  <c:v>1225886</c:v>
                </c:pt>
                <c:pt idx="7">
                  <c:v>1231616</c:v>
                </c:pt>
                <c:pt idx="8">
                  <c:v>1240908</c:v>
                </c:pt>
                <c:pt idx="9">
                  <c:v>1250370</c:v>
                </c:pt>
                <c:pt idx="10">
                  <c:v>1275898</c:v>
                </c:pt>
                <c:pt idx="11">
                  <c:v>1280619</c:v>
                </c:pt>
                <c:pt idx="12">
                  <c:v>1253266</c:v>
                </c:pt>
                <c:pt idx="13">
                  <c:v>1276334</c:v>
                </c:pt>
                <c:pt idx="14">
                  <c:v>1271940</c:v>
                </c:pt>
                <c:pt idx="15">
                  <c:v>1271219</c:v>
                </c:pt>
                <c:pt idx="16">
                  <c:v>1285109</c:v>
                </c:pt>
                <c:pt idx="17">
                  <c:v>1277748</c:v>
                </c:pt>
                <c:pt idx="18">
                  <c:v>1277071</c:v>
                </c:pt>
                <c:pt idx="19">
                  <c:v>1274859</c:v>
                </c:pt>
                <c:pt idx="20">
                  <c:v>1281382</c:v>
                </c:pt>
                <c:pt idx="21">
                  <c:v>1282298</c:v>
                </c:pt>
                <c:pt idx="22">
                  <c:v>1305629</c:v>
                </c:pt>
                <c:pt idx="23">
                  <c:v>1313472</c:v>
                </c:pt>
                <c:pt idx="24">
                  <c:v>1335174</c:v>
                </c:pt>
                <c:pt idx="25">
                  <c:v>1355642</c:v>
                </c:pt>
                <c:pt idx="26">
                  <c:v>1345261</c:v>
                </c:pt>
                <c:pt idx="27">
                  <c:v>1356953</c:v>
                </c:pt>
                <c:pt idx="28">
                  <c:v>1364892</c:v>
                </c:pt>
                <c:pt idx="29">
                  <c:v>1346265</c:v>
                </c:pt>
                <c:pt idx="30">
                  <c:v>1338377</c:v>
                </c:pt>
                <c:pt idx="31">
                  <c:v>1339536</c:v>
                </c:pt>
                <c:pt idx="32">
                  <c:v>1325585</c:v>
                </c:pt>
                <c:pt idx="33">
                  <c:v>1308508</c:v>
                </c:pt>
                <c:pt idx="34">
                  <c:v>1296961</c:v>
                </c:pt>
                <c:pt idx="35">
                  <c:v>1287899</c:v>
                </c:pt>
                <c:pt idx="36">
                  <c:v>1294398</c:v>
                </c:pt>
                <c:pt idx="37">
                  <c:v>1312418</c:v>
                </c:pt>
                <c:pt idx="38">
                  <c:v>1323764</c:v>
                </c:pt>
                <c:pt idx="39">
                  <c:v>1358075</c:v>
                </c:pt>
                <c:pt idx="40">
                  <c:v>1367893</c:v>
                </c:pt>
                <c:pt idx="41">
                  <c:v>1386880</c:v>
                </c:pt>
                <c:pt idx="42">
                  <c:v>1412995</c:v>
                </c:pt>
                <c:pt idx="43">
                  <c:v>1424952</c:v>
                </c:pt>
                <c:pt idx="44">
                  <c:v>1434950</c:v>
                </c:pt>
                <c:pt idx="45">
                  <c:v>1436789</c:v>
                </c:pt>
                <c:pt idx="46">
                  <c:v>1459790</c:v>
                </c:pt>
                <c:pt idx="47">
                  <c:v>1463531</c:v>
                </c:pt>
                <c:pt idx="48">
                  <c:v>1489988</c:v>
                </c:pt>
                <c:pt idx="49">
                  <c:v>1501841</c:v>
                </c:pt>
                <c:pt idx="50">
                  <c:v>1508887</c:v>
                </c:pt>
                <c:pt idx="51">
                  <c:v>1466175</c:v>
                </c:pt>
                <c:pt idx="52">
                  <c:v>1461910</c:v>
                </c:pt>
                <c:pt idx="53">
                  <c:v>1463182</c:v>
                </c:pt>
                <c:pt idx="54">
                  <c:v>1474982</c:v>
                </c:pt>
                <c:pt idx="55">
                  <c:v>1486856</c:v>
                </c:pt>
                <c:pt idx="56">
                  <c:v>1505074</c:v>
                </c:pt>
                <c:pt idx="57">
                  <c:v>1525872</c:v>
                </c:pt>
                <c:pt idx="58">
                  <c:v>1542987</c:v>
                </c:pt>
                <c:pt idx="59">
                  <c:v>1566367</c:v>
                </c:pt>
                <c:pt idx="60">
                  <c:v>1583380</c:v>
                </c:pt>
                <c:pt idx="61">
                  <c:v>1569822</c:v>
                </c:pt>
                <c:pt idx="62">
                  <c:v>1600520</c:v>
                </c:pt>
                <c:pt idx="63">
                  <c:v>1608488</c:v>
                </c:pt>
                <c:pt idx="64">
                  <c:v>1621942</c:v>
                </c:pt>
                <c:pt idx="65">
                  <c:v>1627985</c:v>
                </c:pt>
                <c:pt idx="66">
                  <c:v>1637329</c:v>
                </c:pt>
                <c:pt idx="67">
                  <c:v>1641600</c:v>
                </c:pt>
                <c:pt idx="68">
                  <c:v>1632860</c:v>
                </c:pt>
                <c:pt idx="69">
                  <c:v>1644332</c:v>
                </c:pt>
                <c:pt idx="70">
                  <c:v>1665191</c:v>
                </c:pt>
                <c:pt idx="71">
                  <c:v>1681044</c:v>
                </c:pt>
                <c:pt idx="72">
                  <c:v>1726585</c:v>
                </c:pt>
                <c:pt idx="73">
                  <c:v>1753123</c:v>
                </c:pt>
                <c:pt idx="74">
                  <c:v>1768168</c:v>
                </c:pt>
                <c:pt idx="75">
                  <c:v>1780890</c:v>
                </c:pt>
                <c:pt idx="76">
                  <c:v>1793778</c:v>
                </c:pt>
                <c:pt idx="77">
                  <c:v>1803791</c:v>
                </c:pt>
                <c:pt idx="78">
                  <c:v>1817862</c:v>
                </c:pt>
                <c:pt idx="79">
                  <c:v>1797771</c:v>
                </c:pt>
                <c:pt idx="80">
                  <c:v>1807497</c:v>
                </c:pt>
                <c:pt idx="81">
                  <c:v>1808343</c:v>
                </c:pt>
                <c:pt idx="82">
                  <c:v>1840294</c:v>
                </c:pt>
                <c:pt idx="83">
                  <c:v>1838507</c:v>
                </c:pt>
                <c:pt idx="84">
                  <c:v>1835483</c:v>
                </c:pt>
                <c:pt idx="85">
                  <c:v>1878814</c:v>
                </c:pt>
                <c:pt idx="86">
                  <c:v>1884985</c:v>
                </c:pt>
                <c:pt idx="87">
                  <c:v>1908378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EE-4E96-B277-A139ADF9562D}"/>
            </c:ext>
          </c:extLst>
        </c:ser>
        <c:ser>
          <c:idx val="1"/>
          <c:order val="1"/>
          <c:tx>
            <c:v>Private Construction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CPiP_Monthly!$JS$2:$NB$2</c:f>
              <c:numCache>
                <c:formatCode>[$-409]mmm\-yy;@</c:formatCode>
                <c:ptCount val="8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</c:numCache>
            </c:numRef>
          </c:cat>
          <c:val>
            <c:numRef>
              <c:f>CPiP_Monthly!$JS$22:$NB$22</c:f>
              <c:numCache>
                <c:formatCode>#,##0;;;@</c:formatCode>
                <c:ptCount val="88"/>
                <c:pt idx="0">
                  <c:v>867991</c:v>
                </c:pt>
                <c:pt idx="1">
                  <c:v>881368</c:v>
                </c:pt>
                <c:pt idx="2">
                  <c:v>900503</c:v>
                </c:pt>
                <c:pt idx="3">
                  <c:v>902832</c:v>
                </c:pt>
                <c:pt idx="4">
                  <c:v>911918</c:v>
                </c:pt>
                <c:pt idx="5">
                  <c:v>925763</c:v>
                </c:pt>
                <c:pt idx="6">
                  <c:v>932920</c:v>
                </c:pt>
                <c:pt idx="7">
                  <c:v>939852</c:v>
                </c:pt>
                <c:pt idx="8">
                  <c:v>943934</c:v>
                </c:pt>
                <c:pt idx="9">
                  <c:v>952426</c:v>
                </c:pt>
                <c:pt idx="10">
                  <c:v>974672</c:v>
                </c:pt>
                <c:pt idx="11">
                  <c:v>983261</c:v>
                </c:pt>
                <c:pt idx="12">
                  <c:v>966575</c:v>
                </c:pt>
                <c:pt idx="13">
                  <c:v>979986</c:v>
                </c:pt>
                <c:pt idx="14">
                  <c:v>974521</c:v>
                </c:pt>
                <c:pt idx="15">
                  <c:v>980685</c:v>
                </c:pt>
                <c:pt idx="16">
                  <c:v>985780</c:v>
                </c:pt>
                <c:pt idx="17">
                  <c:v>981409</c:v>
                </c:pt>
                <c:pt idx="18">
                  <c:v>980987</c:v>
                </c:pt>
                <c:pt idx="19">
                  <c:v>980092</c:v>
                </c:pt>
                <c:pt idx="20">
                  <c:v>984461</c:v>
                </c:pt>
                <c:pt idx="21">
                  <c:v>980059</c:v>
                </c:pt>
                <c:pt idx="22">
                  <c:v>1002091</c:v>
                </c:pt>
                <c:pt idx="23">
                  <c:v>1010899</c:v>
                </c:pt>
                <c:pt idx="24">
                  <c:v>1036269</c:v>
                </c:pt>
                <c:pt idx="25">
                  <c:v>1054829</c:v>
                </c:pt>
                <c:pt idx="26">
                  <c:v>1041526</c:v>
                </c:pt>
                <c:pt idx="27">
                  <c:v>1046606</c:v>
                </c:pt>
                <c:pt idx="28">
                  <c:v>1052578</c:v>
                </c:pt>
                <c:pt idx="29">
                  <c:v>1033058</c:v>
                </c:pt>
                <c:pt idx="30">
                  <c:v>1022933</c:v>
                </c:pt>
                <c:pt idx="31">
                  <c:v>1017265</c:v>
                </c:pt>
                <c:pt idx="32">
                  <c:v>1015433</c:v>
                </c:pt>
                <c:pt idx="33">
                  <c:v>997371</c:v>
                </c:pt>
                <c:pt idx="34">
                  <c:v>988877</c:v>
                </c:pt>
                <c:pt idx="35">
                  <c:v>978234</c:v>
                </c:pt>
                <c:pt idx="36">
                  <c:v>975632</c:v>
                </c:pt>
                <c:pt idx="37">
                  <c:v>982149</c:v>
                </c:pt>
                <c:pt idx="38">
                  <c:v>992515</c:v>
                </c:pt>
                <c:pt idx="39">
                  <c:v>1005918</c:v>
                </c:pt>
                <c:pt idx="40">
                  <c:v>1022701</c:v>
                </c:pt>
                <c:pt idx="41">
                  <c:v>1042611</c:v>
                </c:pt>
                <c:pt idx="42">
                  <c:v>1063361</c:v>
                </c:pt>
                <c:pt idx="43">
                  <c:v>1078197</c:v>
                </c:pt>
                <c:pt idx="44">
                  <c:v>1082060</c:v>
                </c:pt>
                <c:pt idx="45">
                  <c:v>1088048</c:v>
                </c:pt>
                <c:pt idx="46">
                  <c:v>1108350</c:v>
                </c:pt>
                <c:pt idx="47">
                  <c:v>1107075</c:v>
                </c:pt>
                <c:pt idx="48">
                  <c:v>1119907</c:v>
                </c:pt>
                <c:pt idx="49">
                  <c:v>1129433</c:v>
                </c:pt>
                <c:pt idx="50">
                  <c:v>1133114</c:v>
                </c:pt>
                <c:pt idx="51">
                  <c:v>1096848</c:v>
                </c:pt>
                <c:pt idx="52">
                  <c:v>1084576</c:v>
                </c:pt>
                <c:pt idx="53">
                  <c:v>1089589</c:v>
                </c:pt>
                <c:pt idx="54">
                  <c:v>1108339</c:v>
                </c:pt>
                <c:pt idx="55">
                  <c:v>1122427</c:v>
                </c:pt>
                <c:pt idx="56">
                  <c:v>1140277</c:v>
                </c:pt>
                <c:pt idx="57">
                  <c:v>1161836</c:v>
                </c:pt>
                <c:pt idx="58">
                  <c:v>1176440</c:v>
                </c:pt>
                <c:pt idx="59">
                  <c:v>1197079</c:v>
                </c:pt>
                <c:pt idx="60">
                  <c:v>1218061</c:v>
                </c:pt>
                <c:pt idx="61">
                  <c:v>1214503</c:v>
                </c:pt>
                <c:pt idx="62">
                  <c:v>1244397</c:v>
                </c:pt>
                <c:pt idx="63">
                  <c:v>1255278</c:v>
                </c:pt>
                <c:pt idx="64">
                  <c:v>1268556</c:v>
                </c:pt>
                <c:pt idx="65">
                  <c:v>1283543</c:v>
                </c:pt>
                <c:pt idx="66">
                  <c:v>1295449</c:v>
                </c:pt>
                <c:pt idx="67">
                  <c:v>1297673</c:v>
                </c:pt>
                <c:pt idx="68">
                  <c:v>1295961</c:v>
                </c:pt>
                <c:pt idx="69">
                  <c:v>1303679</c:v>
                </c:pt>
                <c:pt idx="70">
                  <c:v>1319938</c:v>
                </c:pt>
                <c:pt idx="71">
                  <c:v>1338482</c:v>
                </c:pt>
                <c:pt idx="72">
                  <c:v>1381697</c:v>
                </c:pt>
                <c:pt idx="73">
                  <c:v>1406616</c:v>
                </c:pt>
                <c:pt idx="74">
                  <c:v>1420636</c:v>
                </c:pt>
                <c:pt idx="75">
                  <c:v>1431070</c:v>
                </c:pt>
                <c:pt idx="76">
                  <c:v>1446287</c:v>
                </c:pt>
                <c:pt idx="77">
                  <c:v>1451969</c:v>
                </c:pt>
                <c:pt idx="78">
                  <c:v>1454432</c:v>
                </c:pt>
                <c:pt idx="79">
                  <c:v>1428132</c:v>
                </c:pt>
                <c:pt idx="80">
                  <c:v>1431908</c:v>
                </c:pt>
                <c:pt idx="81">
                  <c:v>1426310</c:v>
                </c:pt>
                <c:pt idx="82">
                  <c:v>1453879</c:v>
                </c:pt>
                <c:pt idx="83">
                  <c:v>1450074</c:v>
                </c:pt>
                <c:pt idx="84">
                  <c:v>1441095</c:v>
                </c:pt>
                <c:pt idx="85">
                  <c:v>1475480</c:v>
                </c:pt>
                <c:pt idx="86">
                  <c:v>1481623</c:v>
                </c:pt>
                <c:pt idx="87">
                  <c:v>1500713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EE-4E96-B277-A139ADF9562D}"/>
            </c:ext>
          </c:extLst>
        </c:ser>
        <c:ser>
          <c:idx val="2"/>
          <c:order val="2"/>
          <c:tx>
            <c:v>Public Construction</c:v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cat>
            <c:numRef>
              <c:f>CPiP_Monthly!$JS$2:$NB$2</c:f>
              <c:numCache>
                <c:formatCode>[$-409]mmm\-yy;@</c:formatCode>
                <c:ptCount val="8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</c:numCache>
            </c:numRef>
          </c:cat>
          <c:val>
            <c:numRef>
              <c:f>CPiP_Monthly!$JS$36:$NB$36</c:f>
              <c:numCache>
                <c:formatCode>#,##0;;;@</c:formatCode>
                <c:ptCount val="88"/>
                <c:pt idx="0">
                  <c:v>303361</c:v>
                </c:pt>
                <c:pt idx="1">
                  <c:v>300315</c:v>
                </c:pt>
                <c:pt idx="2">
                  <c:v>300124</c:v>
                </c:pt>
                <c:pt idx="3">
                  <c:v>295738</c:v>
                </c:pt>
                <c:pt idx="4">
                  <c:v>291577</c:v>
                </c:pt>
                <c:pt idx="5">
                  <c:v>300931</c:v>
                </c:pt>
                <c:pt idx="6">
                  <c:v>292966</c:v>
                </c:pt>
                <c:pt idx="7">
                  <c:v>291764</c:v>
                </c:pt>
                <c:pt idx="8">
                  <c:v>296974</c:v>
                </c:pt>
                <c:pt idx="9">
                  <c:v>297944</c:v>
                </c:pt>
                <c:pt idx="10">
                  <c:v>301226</c:v>
                </c:pt>
                <c:pt idx="11">
                  <c:v>297358</c:v>
                </c:pt>
                <c:pt idx="12">
                  <c:v>286691</c:v>
                </c:pt>
                <c:pt idx="13">
                  <c:v>296349</c:v>
                </c:pt>
                <c:pt idx="14">
                  <c:v>297419</c:v>
                </c:pt>
                <c:pt idx="15">
                  <c:v>290534</c:v>
                </c:pt>
                <c:pt idx="16">
                  <c:v>299329</c:v>
                </c:pt>
                <c:pt idx="17">
                  <c:v>296340</c:v>
                </c:pt>
                <c:pt idx="18">
                  <c:v>296083</c:v>
                </c:pt>
                <c:pt idx="19">
                  <c:v>294767</c:v>
                </c:pt>
                <c:pt idx="20">
                  <c:v>296921</c:v>
                </c:pt>
                <c:pt idx="21">
                  <c:v>302239</c:v>
                </c:pt>
                <c:pt idx="22">
                  <c:v>303538</c:v>
                </c:pt>
                <c:pt idx="23">
                  <c:v>302573</c:v>
                </c:pt>
                <c:pt idx="24">
                  <c:v>298905</c:v>
                </c:pt>
                <c:pt idx="25">
                  <c:v>300812</c:v>
                </c:pt>
                <c:pt idx="26">
                  <c:v>303735</c:v>
                </c:pt>
                <c:pt idx="27">
                  <c:v>310348</c:v>
                </c:pt>
                <c:pt idx="28">
                  <c:v>312314</c:v>
                </c:pt>
                <c:pt idx="29">
                  <c:v>313207</c:v>
                </c:pt>
                <c:pt idx="30">
                  <c:v>315444</c:v>
                </c:pt>
                <c:pt idx="31">
                  <c:v>322271</c:v>
                </c:pt>
                <c:pt idx="32">
                  <c:v>310152</c:v>
                </c:pt>
                <c:pt idx="33">
                  <c:v>311137</c:v>
                </c:pt>
                <c:pt idx="34">
                  <c:v>308084</c:v>
                </c:pt>
                <c:pt idx="35">
                  <c:v>309666</c:v>
                </c:pt>
                <c:pt idx="36">
                  <c:v>318767</c:v>
                </c:pt>
                <c:pt idx="37">
                  <c:v>330268</c:v>
                </c:pt>
                <c:pt idx="38">
                  <c:v>331249</c:v>
                </c:pt>
                <c:pt idx="39">
                  <c:v>352156</c:v>
                </c:pt>
                <c:pt idx="40">
                  <c:v>345192</c:v>
                </c:pt>
                <c:pt idx="41">
                  <c:v>344269</c:v>
                </c:pt>
                <c:pt idx="42">
                  <c:v>349634</c:v>
                </c:pt>
                <c:pt idx="43">
                  <c:v>346755</c:v>
                </c:pt>
                <c:pt idx="44">
                  <c:v>352891</c:v>
                </c:pt>
                <c:pt idx="45">
                  <c:v>348741</c:v>
                </c:pt>
                <c:pt idx="46">
                  <c:v>351440</c:v>
                </c:pt>
                <c:pt idx="47">
                  <c:v>356456</c:v>
                </c:pt>
                <c:pt idx="48">
                  <c:v>370081</c:v>
                </c:pt>
                <c:pt idx="49">
                  <c:v>372408</c:v>
                </c:pt>
                <c:pt idx="50">
                  <c:v>375774</c:v>
                </c:pt>
                <c:pt idx="51">
                  <c:v>369327</c:v>
                </c:pt>
                <c:pt idx="52">
                  <c:v>377334</c:v>
                </c:pt>
                <c:pt idx="53">
                  <c:v>373593</c:v>
                </c:pt>
                <c:pt idx="54">
                  <c:v>366643</c:v>
                </c:pt>
                <c:pt idx="55">
                  <c:v>364429</c:v>
                </c:pt>
                <c:pt idx="56">
                  <c:v>364797</c:v>
                </c:pt>
                <c:pt idx="57">
                  <c:v>364036</c:v>
                </c:pt>
                <c:pt idx="58">
                  <c:v>366547</c:v>
                </c:pt>
                <c:pt idx="59">
                  <c:v>369288</c:v>
                </c:pt>
                <c:pt idx="60">
                  <c:v>365319</c:v>
                </c:pt>
                <c:pt idx="61">
                  <c:v>355318</c:v>
                </c:pt>
                <c:pt idx="62">
                  <c:v>356123</c:v>
                </c:pt>
                <c:pt idx="63">
                  <c:v>353210</c:v>
                </c:pt>
                <c:pt idx="64">
                  <c:v>353386</c:v>
                </c:pt>
                <c:pt idx="65">
                  <c:v>344443</c:v>
                </c:pt>
                <c:pt idx="66">
                  <c:v>341881</c:v>
                </c:pt>
                <c:pt idx="67">
                  <c:v>343927</c:v>
                </c:pt>
                <c:pt idx="68">
                  <c:v>336899</c:v>
                </c:pt>
                <c:pt idx="69">
                  <c:v>340652</c:v>
                </c:pt>
                <c:pt idx="70">
                  <c:v>345254</c:v>
                </c:pt>
                <c:pt idx="71">
                  <c:v>342562</c:v>
                </c:pt>
                <c:pt idx="72">
                  <c:v>344887</c:v>
                </c:pt>
                <c:pt idx="73">
                  <c:v>346507</c:v>
                </c:pt>
                <c:pt idx="74">
                  <c:v>347532</c:v>
                </c:pt>
                <c:pt idx="75">
                  <c:v>349821</c:v>
                </c:pt>
                <c:pt idx="76">
                  <c:v>347491</c:v>
                </c:pt>
                <c:pt idx="77">
                  <c:v>351822</c:v>
                </c:pt>
                <c:pt idx="78">
                  <c:v>363430</c:v>
                </c:pt>
                <c:pt idx="79">
                  <c:v>369638</c:v>
                </c:pt>
                <c:pt idx="80">
                  <c:v>375590</c:v>
                </c:pt>
                <c:pt idx="81">
                  <c:v>382033</c:v>
                </c:pt>
                <c:pt idx="82">
                  <c:v>386415</c:v>
                </c:pt>
                <c:pt idx="83">
                  <c:v>388432</c:v>
                </c:pt>
                <c:pt idx="84">
                  <c:v>394388</c:v>
                </c:pt>
                <c:pt idx="85">
                  <c:v>403334</c:v>
                </c:pt>
                <c:pt idx="86">
                  <c:v>403363</c:v>
                </c:pt>
                <c:pt idx="87">
                  <c:v>407664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EE-4E96-B277-A139ADF95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057808"/>
        <c:axId val="196849040"/>
      </c:lineChart>
      <c:dateAx>
        <c:axId val="21005780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49040"/>
        <c:crosses val="autoZero"/>
        <c:auto val="1"/>
        <c:lblOffset val="100"/>
        <c:baseTimeUnit val="months"/>
      </c:dateAx>
      <c:valAx>
        <c:axId val="19684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millions</a:t>
                </a:r>
              </a:p>
            </c:rich>
          </c:tx>
          <c:layout>
            <c:manualLayout>
              <c:xMode val="edge"/>
              <c:yMode val="edge"/>
              <c:x val="1.0102991968059097E-2"/>
              <c:y val="0.463853517369979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57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067231980617805"/>
          <c:y val="0.48540354219132187"/>
          <c:w val="0.17932768019382192"/>
          <c:h val="0.20192211059653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Value of Construction Put in Place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Seasonally Adjusted Annual Rate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Residential</c:v>
          </c:tx>
          <c:spPr>
            <a:ln w="28575" cap="rnd">
              <a:solidFill>
                <a:srgbClr val="213138"/>
              </a:solidFill>
              <a:round/>
            </a:ln>
            <a:effectLst/>
          </c:spPr>
          <c:marker>
            <c:symbol val="none"/>
          </c:marker>
          <c:cat>
            <c:numRef>
              <c:f>CPiP_Monthly!$JS$2:$NB$2</c:f>
              <c:numCache>
                <c:formatCode>[$-409]mmm\-yy;@</c:formatCode>
                <c:ptCount val="8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</c:numCache>
            </c:numRef>
          </c:cat>
          <c:val>
            <c:numRef>
              <c:f>CPiP_Monthly!$JS$4:$NB$4</c:f>
              <c:numCache>
                <c:formatCode>#,##0;;;@</c:formatCode>
                <c:ptCount val="88"/>
                <c:pt idx="0">
                  <c:v>462729</c:v>
                </c:pt>
                <c:pt idx="1">
                  <c:v>468615</c:v>
                </c:pt>
                <c:pt idx="2">
                  <c:v>475857</c:v>
                </c:pt>
                <c:pt idx="3">
                  <c:v>474859</c:v>
                </c:pt>
                <c:pt idx="4">
                  <c:v>475471</c:v>
                </c:pt>
                <c:pt idx="5">
                  <c:v>481016</c:v>
                </c:pt>
                <c:pt idx="6">
                  <c:v>483448</c:v>
                </c:pt>
                <c:pt idx="7">
                  <c:v>487803</c:v>
                </c:pt>
                <c:pt idx="8">
                  <c:v>489278</c:v>
                </c:pt>
                <c:pt idx="9">
                  <c:v>503588</c:v>
                </c:pt>
                <c:pt idx="10">
                  <c:v>511331</c:v>
                </c:pt>
                <c:pt idx="11">
                  <c:v>518926</c:v>
                </c:pt>
                <c:pt idx="12">
                  <c:v>517415</c:v>
                </c:pt>
                <c:pt idx="13">
                  <c:v>538210</c:v>
                </c:pt>
                <c:pt idx="14">
                  <c:v>533989</c:v>
                </c:pt>
                <c:pt idx="15">
                  <c:v>539763</c:v>
                </c:pt>
                <c:pt idx="16">
                  <c:v>543896</c:v>
                </c:pt>
                <c:pt idx="17">
                  <c:v>543889</c:v>
                </c:pt>
                <c:pt idx="18">
                  <c:v>548874</c:v>
                </c:pt>
                <c:pt idx="19">
                  <c:v>548690</c:v>
                </c:pt>
                <c:pt idx="20">
                  <c:v>551001</c:v>
                </c:pt>
                <c:pt idx="21">
                  <c:v>544317</c:v>
                </c:pt>
                <c:pt idx="22">
                  <c:v>568426</c:v>
                </c:pt>
                <c:pt idx="23">
                  <c:v>571214</c:v>
                </c:pt>
                <c:pt idx="24">
                  <c:v>577316</c:v>
                </c:pt>
                <c:pt idx="25">
                  <c:v>583280</c:v>
                </c:pt>
                <c:pt idx="26">
                  <c:v>578684</c:v>
                </c:pt>
                <c:pt idx="27">
                  <c:v>581271</c:v>
                </c:pt>
                <c:pt idx="28">
                  <c:v>585431</c:v>
                </c:pt>
                <c:pt idx="29">
                  <c:v>576776</c:v>
                </c:pt>
                <c:pt idx="30">
                  <c:v>567115</c:v>
                </c:pt>
                <c:pt idx="31">
                  <c:v>556811</c:v>
                </c:pt>
                <c:pt idx="32">
                  <c:v>556403</c:v>
                </c:pt>
                <c:pt idx="33">
                  <c:v>541318</c:v>
                </c:pt>
                <c:pt idx="34">
                  <c:v>543360</c:v>
                </c:pt>
                <c:pt idx="35">
                  <c:v>523119</c:v>
                </c:pt>
                <c:pt idx="36">
                  <c:v>522830</c:v>
                </c:pt>
                <c:pt idx="37">
                  <c:v>522444</c:v>
                </c:pt>
                <c:pt idx="38">
                  <c:v>523776</c:v>
                </c:pt>
                <c:pt idx="39">
                  <c:v>530488</c:v>
                </c:pt>
                <c:pt idx="40">
                  <c:v>538194</c:v>
                </c:pt>
                <c:pt idx="41">
                  <c:v>549077</c:v>
                </c:pt>
                <c:pt idx="42">
                  <c:v>560959</c:v>
                </c:pt>
                <c:pt idx="43">
                  <c:v>566061</c:v>
                </c:pt>
                <c:pt idx="44">
                  <c:v>569395</c:v>
                </c:pt>
                <c:pt idx="45">
                  <c:v>572486</c:v>
                </c:pt>
                <c:pt idx="46">
                  <c:v>585352</c:v>
                </c:pt>
                <c:pt idx="47">
                  <c:v>591208</c:v>
                </c:pt>
                <c:pt idx="48">
                  <c:v>605832</c:v>
                </c:pt>
                <c:pt idx="49">
                  <c:v>617004</c:v>
                </c:pt>
                <c:pt idx="50">
                  <c:v>627211</c:v>
                </c:pt>
                <c:pt idx="51">
                  <c:v>607913</c:v>
                </c:pt>
                <c:pt idx="52">
                  <c:v>600302</c:v>
                </c:pt>
                <c:pt idx="53">
                  <c:v>603019</c:v>
                </c:pt>
                <c:pt idx="54">
                  <c:v>624276</c:v>
                </c:pt>
                <c:pt idx="55">
                  <c:v>648039</c:v>
                </c:pt>
                <c:pt idx="56">
                  <c:v>667490</c:v>
                </c:pt>
                <c:pt idx="57">
                  <c:v>687334</c:v>
                </c:pt>
                <c:pt idx="58">
                  <c:v>707819</c:v>
                </c:pt>
                <c:pt idx="59">
                  <c:v>728680</c:v>
                </c:pt>
                <c:pt idx="60">
                  <c:v>744622</c:v>
                </c:pt>
                <c:pt idx="61">
                  <c:v>747851</c:v>
                </c:pt>
                <c:pt idx="62">
                  <c:v>768074</c:v>
                </c:pt>
                <c:pt idx="63">
                  <c:v>780114</c:v>
                </c:pt>
                <c:pt idx="64">
                  <c:v>797728</c:v>
                </c:pt>
                <c:pt idx="65">
                  <c:v>808662</c:v>
                </c:pt>
                <c:pt idx="66">
                  <c:v>815483</c:v>
                </c:pt>
                <c:pt idx="67">
                  <c:v>820597</c:v>
                </c:pt>
                <c:pt idx="68">
                  <c:v>823155</c:v>
                </c:pt>
                <c:pt idx="69">
                  <c:v>825903</c:v>
                </c:pt>
                <c:pt idx="70">
                  <c:v>832997</c:v>
                </c:pt>
                <c:pt idx="71">
                  <c:v>852307</c:v>
                </c:pt>
                <c:pt idx="72">
                  <c:v>890763</c:v>
                </c:pt>
                <c:pt idx="73">
                  <c:v>912047</c:v>
                </c:pt>
                <c:pt idx="74">
                  <c:v>929023</c:v>
                </c:pt>
                <c:pt idx="75">
                  <c:v>940598</c:v>
                </c:pt>
                <c:pt idx="76">
                  <c:v>954475</c:v>
                </c:pt>
                <c:pt idx="77">
                  <c:v>946828</c:v>
                </c:pt>
                <c:pt idx="78">
                  <c:v>936964</c:v>
                </c:pt>
                <c:pt idx="79">
                  <c:v>905056</c:v>
                </c:pt>
                <c:pt idx="80">
                  <c:v>889018</c:v>
                </c:pt>
                <c:pt idx="81">
                  <c:v>874105</c:v>
                </c:pt>
                <c:pt idx="82">
                  <c:v>869322</c:v>
                </c:pt>
                <c:pt idx="83">
                  <c:v>868435</c:v>
                </c:pt>
                <c:pt idx="84">
                  <c:v>851235</c:v>
                </c:pt>
                <c:pt idx="85">
                  <c:v>851533</c:v>
                </c:pt>
                <c:pt idx="86">
                  <c:v>851460</c:v>
                </c:pt>
                <c:pt idx="87">
                  <c:v>855206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D4-4B1B-81B3-BD6BB8C88B2C}"/>
            </c:ext>
          </c:extLst>
        </c:ser>
        <c:ser>
          <c:idx val="1"/>
          <c:order val="1"/>
          <c:tx>
            <c:v>Non Residential - Private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CPiP_Monthly!$JS$2:$NB$2</c:f>
              <c:numCache>
                <c:formatCode>[$-409]mmm\-yy;@</c:formatCode>
                <c:ptCount val="8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</c:numCache>
            </c:numRef>
          </c:cat>
          <c:val>
            <c:numRef>
              <c:f>CPiP_Monthly!$JS$24:$NB$24</c:f>
              <c:numCache>
                <c:formatCode>#,##0;;;@</c:formatCode>
                <c:ptCount val="88"/>
                <c:pt idx="0">
                  <c:v>411565</c:v>
                </c:pt>
                <c:pt idx="1">
                  <c:v>419031</c:v>
                </c:pt>
                <c:pt idx="2">
                  <c:v>431059</c:v>
                </c:pt>
                <c:pt idx="3">
                  <c:v>434253</c:v>
                </c:pt>
                <c:pt idx="4">
                  <c:v>442823</c:v>
                </c:pt>
                <c:pt idx="5">
                  <c:v>451085</c:v>
                </c:pt>
                <c:pt idx="6">
                  <c:v>455782</c:v>
                </c:pt>
                <c:pt idx="7">
                  <c:v>458772</c:v>
                </c:pt>
                <c:pt idx="8">
                  <c:v>461045</c:v>
                </c:pt>
                <c:pt idx="9">
                  <c:v>456095</c:v>
                </c:pt>
                <c:pt idx="10">
                  <c:v>470248</c:v>
                </c:pt>
                <c:pt idx="11">
                  <c:v>471256</c:v>
                </c:pt>
                <c:pt idx="12">
                  <c:v>455721</c:v>
                </c:pt>
                <c:pt idx="13">
                  <c:v>448560</c:v>
                </c:pt>
                <c:pt idx="14">
                  <c:v>447852</c:v>
                </c:pt>
                <c:pt idx="15">
                  <c:v>447099</c:v>
                </c:pt>
                <c:pt idx="16">
                  <c:v>449024</c:v>
                </c:pt>
                <c:pt idx="17">
                  <c:v>444375</c:v>
                </c:pt>
                <c:pt idx="18">
                  <c:v>438645</c:v>
                </c:pt>
                <c:pt idx="19">
                  <c:v>437957</c:v>
                </c:pt>
                <c:pt idx="20">
                  <c:v>440235</c:v>
                </c:pt>
                <c:pt idx="21">
                  <c:v>442166</c:v>
                </c:pt>
                <c:pt idx="22">
                  <c:v>440625</c:v>
                </c:pt>
                <c:pt idx="23">
                  <c:v>446624</c:v>
                </c:pt>
                <c:pt idx="24">
                  <c:v>465672</c:v>
                </c:pt>
                <c:pt idx="25">
                  <c:v>478262</c:v>
                </c:pt>
                <c:pt idx="26">
                  <c:v>469564</c:v>
                </c:pt>
                <c:pt idx="27">
                  <c:v>472012</c:v>
                </c:pt>
                <c:pt idx="28">
                  <c:v>473963</c:v>
                </c:pt>
                <c:pt idx="29">
                  <c:v>462538</c:v>
                </c:pt>
                <c:pt idx="30">
                  <c:v>462447</c:v>
                </c:pt>
                <c:pt idx="31">
                  <c:v>466952</c:v>
                </c:pt>
                <c:pt idx="32">
                  <c:v>464729</c:v>
                </c:pt>
                <c:pt idx="33">
                  <c:v>462057</c:v>
                </c:pt>
                <c:pt idx="34">
                  <c:v>451341</c:v>
                </c:pt>
                <c:pt idx="35">
                  <c:v>460672</c:v>
                </c:pt>
                <c:pt idx="36">
                  <c:v>458733</c:v>
                </c:pt>
                <c:pt idx="37">
                  <c:v>465804</c:v>
                </c:pt>
                <c:pt idx="38">
                  <c:v>474861</c:v>
                </c:pt>
                <c:pt idx="39">
                  <c:v>481987</c:v>
                </c:pt>
                <c:pt idx="40">
                  <c:v>490747</c:v>
                </c:pt>
                <c:pt idx="41">
                  <c:v>499999</c:v>
                </c:pt>
                <c:pt idx="42">
                  <c:v>509128</c:v>
                </c:pt>
                <c:pt idx="43">
                  <c:v>519289</c:v>
                </c:pt>
                <c:pt idx="44">
                  <c:v>520136</c:v>
                </c:pt>
                <c:pt idx="45">
                  <c:v>523313</c:v>
                </c:pt>
                <c:pt idx="46">
                  <c:v>530784</c:v>
                </c:pt>
                <c:pt idx="47">
                  <c:v>523916</c:v>
                </c:pt>
                <c:pt idx="48">
                  <c:v>523641</c:v>
                </c:pt>
                <c:pt idx="49">
                  <c:v>521912</c:v>
                </c:pt>
                <c:pt idx="50">
                  <c:v>515124</c:v>
                </c:pt>
                <c:pt idx="51">
                  <c:v>497665</c:v>
                </c:pt>
                <c:pt idx="52">
                  <c:v>493323</c:v>
                </c:pt>
                <c:pt idx="53">
                  <c:v>496126</c:v>
                </c:pt>
                <c:pt idx="54">
                  <c:v>493986</c:v>
                </c:pt>
                <c:pt idx="55">
                  <c:v>483997</c:v>
                </c:pt>
                <c:pt idx="56">
                  <c:v>482665</c:v>
                </c:pt>
                <c:pt idx="57">
                  <c:v>484111</c:v>
                </c:pt>
                <c:pt idx="58">
                  <c:v>478616</c:v>
                </c:pt>
                <c:pt idx="59">
                  <c:v>477990</c:v>
                </c:pt>
                <c:pt idx="60">
                  <c:v>483100</c:v>
                </c:pt>
                <c:pt idx="61">
                  <c:v>475932</c:v>
                </c:pt>
                <c:pt idx="62">
                  <c:v>486556</c:v>
                </c:pt>
                <c:pt idx="63">
                  <c:v>484545</c:v>
                </c:pt>
                <c:pt idx="64">
                  <c:v>480155</c:v>
                </c:pt>
                <c:pt idx="65">
                  <c:v>484264</c:v>
                </c:pt>
                <c:pt idx="66">
                  <c:v>488965</c:v>
                </c:pt>
                <c:pt idx="67">
                  <c:v>486177</c:v>
                </c:pt>
                <c:pt idx="68">
                  <c:v>481689</c:v>
                </c:pt>
                <c:pt idx="69">
                  <c:v>486771</c:v>
                </c:pt>
                <c:pt idx="70">
                  <c:v>495932</c:v>
                </c:pt>
                <c:pt idx="71">
                  <c:v>495533</c:v>
                </c:pt>
                <c:pt idx="72">
                  <c:v>499790</c:v>
                </c:pt>
                <c:pt idx="73">
                  <c:v>503217</c:v>
                </c:pt>
                <c:pt idx="74">
                  <c:v>500595</c:v>
                </c:pt>
                <c:pt idx="75">
                  <c:v>499524</c:v>
                </c:pt>
                <c:pt idx="76">
                  <c:v>501088</c:v>
                </c:pt>
                <c:pt idx="77">
                  <c:v>514258</c:v>
                </c:pt>
                <c:pt idx="78">
                  <c:v>526915</c:v>
                </c:pt>
                <c:pt idx="79">
                  <c:v>532434</c:v>
                </c:pt>
                <c:pt idx="80">
                  <c:v>552226</c:v>
                </c:pt>
                <c:pt idx="81">
                  <c:v>561408</c:v>
                </c:pt>
                <c:pt idx="82">
                  <c:v>594018</c:v>
                </c:pt>
                <c:pt idx="83">
                  <c:v>591270</c:v>
                </c:pt>
                <c:pt idx="84">
                  <c:v>599529</c:v>
                </c:pt>
                <c:pt idx="85">
                  <c:v>633743</c:v>
                </c:pt>
                <c:pt idx="86">
                  <c:v>640028</c:v>
                </c:pt>
                <c:pt idx="87">
                  <c:v>655273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D4-4B1B-81B3-BD6BB8C88B2C}"/>
            </c:ext>
          </c:extLst>
        </c:ser>
        <c:ser>
          <c:idx val="2"/>
          <c:order val="2"/>
          <c:tx>
            <c:v>Non Residential - Public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CPiP_Monthly!$JS$2:$NB$2</c:f>
              <c:numCache>
                <c:formatCode>[$-409]mmm\-yy;@</c:formatCode>
                <c:ptCount val="8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</c:numCache>
            </c:numRef>
          </c:cat>
          <c:val>
            <c:numRef>
              <c:f>CPiP_Monthly!$JS$38:$NB$38</c:f>
              <c:numCache>
                <c:formatCode>#,##0;;;@</c:formatCode>
                <c:ptCount val="88"/>
                <c:pt idx="0">
                  <c:v>297059</c:v>
                </c:pt>
                <c:pt idx="1">
                  <c:v>294038</c:v>
                </c:pt>
                <c:pt idx="2">
                  <c:v>293711</c:v>
                </c:pt>
                <c:pt idx="3">
                  <c:v>289458</c:v>
                </c:pt>
                <c:pt idx="4">
                  <c:v>285201</c:v>
                </c:pt>
                <c:pt idx="5">
                  <c:v>294594</c:v>
                </c:pt>
                <c:pt idx="6">
                  <c:v>286656</c:v>
                </c:pt>
                <c:pt idx="7">
                  <c:v>285041</c:v>
                </c:pt>
                <c:pt idx="8">
                  <c:v>290585</c:v>
                </c:pt>
                <c:pt idx="9">
                  <c:v>290687</c:v>
                </c:pt>
                <c:pt idx="10">
                  <c:v>294318</c:v>
                </c:pt>
                <c:pt idx="11">
                  <c:v>290438</c:v>
                </c:pt>
                <c:pt idx="12">
                  <c:v>280130</c:v>
                </c:pt>
                <c:pt idx="13">
                  <c:v>289565</c:v>
                </c:pt>
                <c:pt idx="14">
                  <c:v>290099</c:v>
                </c:pt>
                <c:pt idx="15">
                  <c:v>284357</c:v>
                </c:pt>
                <c:pt idx="16">
                  <c:v>292190</c:v>
                </c:pt>
                <c:pt idx="17">
                  <c:v>289485</c:v>
                </c:pt>
                <c:pt idx="18">
                  <c:v>289551</c:v>
                </c:pt>
                <c:pt idx="19">
                  <c:v>288213</c:v>
                </c:pt>
                <c:pt idx="20">
                  <c:v>290146</c:v>
                </c:pt>
                <c:pt idx="21">
                  <c:v>295816</c:v>
                </c:pt>
                <c:pt idx="22">
                  <c:v>296578</c:v>
                </c:pt>
                <c:pt idx="23">
                  <c:v>295634</c:v>
                </c:pt>
                <c:pt idx="24">
                  <c:v>292187</c:v>
                </c:pt>
                <c:pt idx="25">
                  <c:v>294099</c:v>
                </c:pt>
                <c:pt idx="26">
                  <c:v>297012</c:v>
                </c:pt>
                <c:pt idx="27">
                  <c:v>303670</c:v>
                </c:pt>
                <c:pt idx="28">
                  <c:v>305498</c:v>
                </c:pt>
                <c:pt idx="29">
                  <c:v>306951</c:v>
                </c:pt>
                <c:pt idx="30">
                  <c:v>308814</c:v>
                </c:pt>
                <c:pt idx="31">
                  <c:v>315772</c:v>
                </c:pt>
                <c:pt idx="32">
                  <c:v>304452</c:v>
                </c:pt>
                <c:pt idx="33">
                  <c:v>305133</c:v>
                </c:pt>
                <c:pt idx="34">
                  <c:v>302261</c:v>
                </c:pt>
                <c:pt idx="35">
                  <c:v>304109</c:v>
                </c:pt>
                <c:pt idx="36">
                  <c:v>312835</c:v>
                </c:pt>
                <c:pt idx="37">
                  <c:v>324170</c:v>
                </c:pt>
                <c:pt idx="38">
                  <c:v>325126</c:v>
                </c:pt>
                <c:pt idx="39">
                  <c:v>345600</c:v>
                </c:pt>
                <c:pt idx="40">
                  <c:v>338951</c:v>
                </c:pt>
                <c:pt idx="41">
                  <c:v>337805</c:v>
                </c:pt>
                <c:pt idx="42">
                  <c:v>342908</c:v>
                </c:pt>
                <c:pt idx="43">
                  <c:v>339603</c:v>
                </c:pt>
                <c:pt idx="44">
                  <c:v>345420</c:v>
                </c:pt>
                <c:pt idx="45">
                  <c:v>340990</c:v>
                </c:pt>
                <c:pt idx="46">
                  <c:v>343654</c:v>
                </c:pt>
                <c:pt idx="47">
                  <c:v>348408</c:v>
                </c:pt>
                <c:pt idx="48">
                  <c:v>360515</c:v>
                </c:pt>
                <c:pt idx="49">
                  <c:v>362925</c:v>
                </c:pt>
                <c:pt idx="50">
                  <c:v>366552</c:v>
                </c:pt>
                <c:pt idx="51">
                  <c:v>360597</c:v>
                </c:pt>
                <c:pt idx="52">
                  <c:v>368285</c:v>
                </c:pt>
                <c:pt idx="53">
                  <c:v>364038</c:v>
                </c:pt>
                <c:pt idx="54">
                  <c:v>356720</c:v>
                </c:pt>
                <c:pt idx="55">
                  <c:v>354820</c:v>
                </c:pt>
                <c:pt idx="56">
                  <c:v>354919</c:v>
                </c:pt>
                <c:pt idx="57">
                  <c:v>354427</c:v>
                </c:pt>
                <c:pt idx="58">
                  <c:v>356553</c:v>
                </c:pt>
                <c:pt idx="59">
                  <c:v>359698</c:v>
                </c:pt>
                <c:pt idx="60">
                  <c:v>355658</c:v>
                </c:pt>
                <c:pt idx="61">
                  <c:v>346039</c:v>
                </c:pt>
                <c:pt idx="62">
                  <c:v>345890</c:v>
                </c:pt>
                <c:pt idx="63">
                  <c:v>343830</c:v>
                </c:pt>
                <c:pt idx="64">
                  <c:v>344059</c:v>
                </c:pt>
                <c:pt idx="65">
                  <c:v>335060</c:v>
                </c:pt>
                <c:pt idx="66">
                  <c:v>332881</c:v>
                </c:pt>
                <c:pt idx="67">
                  <c:v>334826</c:v>
                </c:pt>
                <c:pt idx="68">
                  <c:v>328016</c:v>
                </c:pt>
                <c:pt idx="69">
                  <c:v>331657</c:v>
                </c:pt>
                <c:pt idx="70">
                  <c:v>336263</c:v>
                </c:pt>
                <c:pt idx="71">
                  <c:v>333205</c:v>
                </c:pt>
                <c:pt idx="72">
                  <c:v>336031</c:v>
                </c:pt>
                <c:pt idx="73">
                  <c:v>337860</c:v>
                </c:pt>
                <c:pt idx="74">
                  <c:v>338550</c:v>
                </c:pt>
                <c:pt idx="75">
                  <c:v>340768</c:v>
                </c:pt>
                <c:pt idx="76">
                  <c:v>338215</c:v>
                </c:pt>
                <c:pt idx="77">
                  <c:v>342705</c:v>
                </c:pt>
                <c:pt idx="78">
                  <c:v>353983</c:v>
                </c:pt>
                <c:pt idx="79">
                  <c:v>360280</c:v>
                </c:pt>
                <c:pt idx="80">
                  <c:v>366254</c:v>
                </c:pt>
                <c:pt idx="81">
                  <c:v>372830</c:v>
                </c:pt>
                <c:pt idx="82">
                  <c:v>376954</c:v>
                </c:pt>
                <c:pt idx="83">
                  <c:v>378801</c:v>
                </c:pt>
                <c:pt idx="84">
                  <c:v>384718</c:v>
                </c:pt>
                <c:pt idx="85">
                  <c:v>393538</c:v>
                </c:pt>
                <c:pt idx="86">
                  <c:v>393498</c:v>
                </c:pt>
                <c:pt idx="87">
                  <c:v>397899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D4-4B1B-81B3-BD6BB8C88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846128"/>
        <c:axId val="745996560"/>
      </c:lineChart>
      <c:dateAx>
        <c:axId val="196846128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996560"/>
        <c:crosses val="autoZero"/>
        <c:auto val="1"/>
        <c:lblOffset val="100"/>
        <c:baseTimeUnit val="months"/>
      </c:dateAx>
      <c:valAx>
        <c:axId val="74599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46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Annual Price Change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'12-month percentage change, Con'!$M$434</c:f>
              <c:strCache>
                <c:ptCount val="1"/>
                <c:pt idx="0">
                  <c:v>All items</c:v>
                </c:pt>
              </c:strCache>
            </c:strRef>
          </c:tx>
          <c:spPr>
            <a:ln w="28575" cap="rnd">
              <a:solidFill>
                <a:srgbClr val="213138"/>
              </a:solidFill>
              <a:round/>
            </a:ln>
            <a:effectLst/>
          </c:spPr>
          <c:marker>
            <c:symbol val="none"/>
          </c:marker>
          <c:cat>
            <c:numRef>
              <c:f>'12-month percentage change, Con'!$A$435:$A$522</c:f>
              <c:numCache>
                <c:formatCode>mmm\-yy</c:formatCode>
                <c:ptCount val="8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</c:numCache>
            </c:numRef>
          </c:cat>
          <c:val>
            <c:numRef>
              <c:f>'12-month percentage change, Con'!$M$435:$M$522</c:f>
              <c:numCache>
                <c:formatCode>0.0%</c:formatCode>
                <c:ptCount val="88"/>
                <c:pt idx="0">
                  <c:v>1.3999999999999999E-2</c:v>
                </c:pt>
                <c:pt idx="1">
                  <c:v>0.01</c:v>
                </c:pt>
                <c:pt idx="2">
                  <c:v>9.0000000000000011E-3</c:v>
                </c:pt>
                <c:pt idx="3">
                  <c:v>1.1000000000000001E-2</c:v>
                </c:pt>
                <c:pt idx="4">
                  <c:v>0.01</c:v>
                </c:pt>
                <c:pt idx="5">
                  <c:v>0.01</c:v>
                </c:pt>
                <c:pt idx="6">
                  <c:v>8.0000000000000002E-3</c:v>
                </c:pt>
                <c:pt idx="7">
                  <c:v>1.1000000000000001E-2</c:v>
                </c:pt>
                <c:pt idx="8">
                  <c:v>1.4999999999999999E-2</c:v>
                </c:pt>
                <c:pt idx="9">
                  <c:v>1.6E-2</c:v>
                </c:pt>
                <c:pt idx="10">
                  <c:v>1.7000000000000001E-2</c:v>
                </c:pt>
                <c:pt idx="11">
                  <c:v>2.1000000000000001E-2</c:v>
                </c:pt>
                <c:pt idx="12">
                  <c:v>2.5000000000000001E-2</c:v>
                </c:pt>
                <c:pt idx="13">
                  <c:v>2.7000000000000003E-2</c:v>
                </c:pt>
                <c:pt idx="14">
                  <c:v>2.4E-2</c:v>
                </c:pt>
                <c:pt idx="15">
                  <c:v>2.2000000000000002E-2</c:v>
                </c:pt>
                <c:pt idx="16">
                  <c:v>1.9E-2</c:v>
                </c:pt>
                <c:pt idx="17">
                  <c:v>1.6E-2</c:v>
                </c:pt>
                <c:pt idx="18">
                  <c:v>1.7000000000000001E-2</c:v>
                </c:pt>
                <c:pt idx="19">
                  <c:v>1.9E-2</c:v>
                </c:pt>
                <c:pt idx="20">
                  <c:v>2.2000000000000002E-2</c:v>
                </c:pt>
                <c:pt idx="21">
                  <c:v>0.02</c:v>
                </c:pt>
                <c:pt idx="22">
                  <c:v>2.2000000000000002E-2</c:v>
                </c:pt>
                <c:pt idx="23">
                  <c:v>2.1000000000000001E-2</c:v>
                </c:pt>
                <c:pt idx="24">
                  <c:v>2.1000000000000001E-2</c:v>
                </c:pt>
                <c:pt idx="25">
                  <c:v>2.2000000000000002E-2</c:v>
                </c:pt>
                <c:pt idx="26">
                  <c:v>2.4E-2</c:v>
                </c:pt>
                <c:pt idx="27">
                  <c:v>2.5000000000000001E-2</c:v>
                </c:pt>
                <c:pt idx="28">
                  <c:v>2.7999999999999997E-2</c:v>
                </c:pt>
                <c:pt idx="29">
                  <c:v>2.8999999999999998E-2</c:v>
                </c:pt>
                <c:pt idx="30">
                  <c:v>2.8999999999999998E-2</c:v>
                </c:pt>
                <c:pt idx="31">
                  <c:v>2.7000000000000003E-2</c:v>
                </c:pt>
                <c:pt idx="32">
                  <c:v>2.3E-2</c:v>
                </c:pt>
                <c:pt idx="33">
                  <c:v>2.5000000000000001E-2</c:v>
                </c:pt>
                <c:pt idx="34">
                  <c:v>2.2000000000000002E-2</c:v>
                </c:pt>
                <c:pt idx="35">
                  <c:v>1.9E-2</c:v>
                </c:pt>
                <c:pt idx="36">
                  <c:v>1.6E-2</c:v>
                </c:pt>
                <c:pt idx="37">
                  <c:v>1.4999999999999999E-2</c:v>
                </c:pt>
                <c:pt idx="38">
                  <c:v>1.9E-2</c:v>
                </c:pt>
                <c:pt idx="39">
                  <c:v>0.02</c:v>
                </c:pt>
                <c:pt idx="40">
                  <c:v>1.8000000000000002E-2</c:v>
                </c:pt>
                <c:pt idx="41">
                  <c:v>1.6E-2</c:v>
                </c:pt>
                <c:pt idx="42">
                  <c:v>1.8000000000000002E-2</c:v>
                </c:pt>
                <c:pt idx="43">
                  <c:v>1.7000000000000001E-2</c:v>
                </c:pt>
                <c:pt idx="44">
                  <c:v>1.7000000000000001E-2</c:v>
                </c:pt>
                <c:pt idx="45">
                  <c:v>1.8000000000000002E-2</c:v>
                </c:pt>
                <c:pt idx="46">
                  <c:v>2.1000000000000001E-2</c:v>
                </c:pt>
                <c:pt idx="47">
                  <c:v>2.3E-2</c:v>
                </c:pt>
                <c:pt idx="48">
                  <c:v>2.5000000000000001E-2</c:v>
                </c:pt>
                <c:pt idx="49">
                  <c:v>2.3E-2</c:v>
                </c:pt>
                <c:pt idx="50">
                  <c:v>1.4999999999999999E-2</c:v>
                </c:pt>
                <c:pt idx="51">
                  <c:v>3.0000000000000001E-3</c:v>
                </c:pt>
                <c:pt idx="52">
                  <c:v>1E-3</c:v>
                </c:pt>
                <c:pt idx="53">
                  <c:v>6.0000000000000001E-3</c:v>
                </c:pt>
                <c:pt idx="54">
                  <c:v>0.01</c:v>
                </c:pt>
                <c:pt idx="55">
                  <c:v>1.3000000000000001E-2</c:v>
                </c:pt>
                <c:pt idx="56">
                  <c:v>1.3999999999999999E-2</c:v>
                </c:pt>
                <c:pt idx="57">
                  <c:v>1.2E-2</c:v>
                </c:pt>
                <c:pt idx="58">
                  <c:v>1.2E-2</c:v>
                </c:pt>
                <c:pt idx="59">
                  <c:v>1.3999999999999999E-2</c:v>
                </c:pt>
                <c:pt idx="60">
                  <c:v>1.3999999999999999E-2</c:v>
                </c:pt>
                <c:pt idx="61">
                  <c:v>1.7000000000000001E-2</c:v>
                </c:pt>
                <c:pt idx="62">
                  <c:v>2.6000000000000002E-2</c:v>
                </c:pt>
                <c:pt idx="63">
                  <c:v>4.2000000000000003E-2</c:v>
                </c:pt>
                <c:pt idx="64">
                  <c:v>0.05</c:v>
                </c:pt>
                <c:pt idx="65">
                  <c:v>5.4000000000000006E-2</c:v>
                </c:pt>
                <c:pt idx="66">
                  <c:v>5.4000000000000006E-2</c:v>
                </c:pt>
                <c:pt idx="67">
                  <c:v>5.2999999999999999E-2</c:v>
                </c:pt>
                <c:pt idx="68">
                  <c:v>5.4000000000000006E-2</c:v>
                </c:pt>
                <c:pt idx="69">
                  <c:v>6.2E-2</c:v>
                </c:pt>
                <c:pt idx="70">
                  <c:v>6.8000000000000005E-2</c:v>
                </c:pt>
                <c:pt idx="71">
                  <c:v>7.0000000000000007E-2</c:v>
                </c:pt>
                <c:pt idx="72">
                  <c:v>7.4999999999999997E-2</c:v>
                </c:pt>
                <c:pt idx="73">
                  <c:v>7.9000000000000001E-2</c:v>
                </c:pt>
                <c:pt idx="74">
                  <c:v>8.5000000000000006E-2</c:v>
                </c:pt>
                <c:pt idx="75">
                  <c:v>8.3000000000000004E-2</c:v>
                </c:pt>
                <c:pt idx="76">
                  <c:v>8.5999999999999993E-2</c:v>
                </c:pt>
                <c:pt idx="77">
                  <c:v>9.0999999999999998E-2</c:v>
                </c:pt>
                <c:pt idx="78">
                  <c:v>8.5000000000000006E-2</c:v>
                </c:pt>
                <c:pt idx="79">
                  <c:v>8.3000000000000004E-2</c:v>
                </c:pt>
                <c:pt idx="80">
                  <c:v>8.199999999999999E-2</c:v>
                </c:pt>
                <c:pt idx="81">
                  <c:v>7.6999999999999999E-2</c:v>
                </c:pt>
                <c:pt idx="82">
                  <c:v>7.0999999999999994E-2</c:v>
                </c:pt>
                <c:pt idx="83">
                  <c:v>6.5000000000000002E-2</c:v>
                </c:pt>
                <c:pt idx="84">
                  <c:v>6.4000000000000001E-2</c:v>
                </c:pt>
                <c:pt idx="85">
                  <c:v>0.06</c:v>
                </c:pt>
                <c:pt idx="86">
                  <c:v>0.05</c:v>
                </c:pt>
                <c:pt idx="87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72-48E4-8432-AADBACB8FDD5}"/>
            </c:ext>
          </c:extLst>
        </c:ser>
        <c:ser>
          <c:idx val="3"/>
          <c:order val="3"/>
          <c:tx>
            <c:strRef>
              <c:f>'12-month percentage change, Con'!$P$434</c:f>
              <c:strCache>
                <c:ptCount val="1"/>
                <c:pt idx="0">
                  <c:v>All items less food and energy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'12-month percentage change, Con'!$A$435:$A$522</c:f>
              <c:numCache>
                <c:formatCode>mmm\-yy</c:formatCode>
                <c:ptCount val="8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</c:numCache>
            </c:numRef>
          </c:cat>
          <c:val>
            <c:numRef>
              <c:f>'12-month percentage change, Con'!$P$435:$P$522</c:f>
              <c:numCache>
                <c:formatCode>0.0%</c:formatCode>
                <c:ptCount val="88"/>
                <c:pt idx="0">
                  <c:v>2.2000000000000002E-2</c:v>
                </c:pt>
                <c:pt idx="1">
                  <c:v>2.3E-2</c:v>
                </c:pt>
                <c:pt idx="2">
                  <c:v>2.2000000000000002E-2</c:v>
                </c:pt>
                <c:pt idx="3">
                  <c:v>2.1000000000000001E-2</c:v>
                </c:pt>
                <c:pt idx="4">
                  <c:v>2.2000000000000002E-2</c:v>
                </c:pt>
                <c:pt idx="5">
                  <c:v>2.2000000000000002E-2</c:v>
                </c:pt>
                <c:pt idx="6">
                  <c:v>2.2000000000000002E-2</c:v>
                </c:pt>
                <c:pt idx="7">
                  <c:v>2.3E-2</c:v>
                </c:pt>
                <c:pt idx="8">
                  <c:v>2.2000000000000002E-2</c:v>
                </c:pt>
                <c:pt idx="9">
                  <c:v>2.1000000000000001E-2</c:v>
                </c:pt>
                <c:pt idx="10">
                  <c:v>2.1000000000000001E-2</c:v>
                </c:pt>
                <c:pt idx="11">
                  <c:v>2.2000000000000002E-2</c:v>
                </c:pt>
                <c:pt idx="12">
                  <c:v>2.3E-2</c:v>
                </c:pt>
                <c:pt idx="13">
                  <c:v>2.2000000000000002E-2</c:v>
                </c:pt>
                <c:pt idx="14">
                  <c:v>0.02</c:v>
                </c:pt>
                <c:pt idx="15">
                  <c:v>1.9E-2</c:v>
                </c:pt>
                <c:pt idx="16">
                  <c:v>1.7000000000000001E-2</c:v>
                </c:pt>
                <c:pt idx="17">
                  <c:v>1.7000000000000001E-2</c:v>
                </c:pt>
                <c:pt idx="18">
                  <c:v>1.7000000000000001E-2</c:v>
                </c:pt>
                <c:pt idx="19">
                  <c:v>1.7000000000000001E-2</c:v>
                </c:pt>
                <c:pt idx="20">
                  <c:v>1.7000000000000001E-2</c:v>
                </c:pt>
                <c:pt idx="21">
                  <c:v>1.8000000000000002E-2</c:v>
                </c:pt>
                <c:pt idx="22">
                  <c:v>1.7000000000000001E-2</c:v>
                </c:pt>
                <c:pt idx="23">
                  <c:v>1.8000000000000002E-2</c:v>
                </c:pt>
                <c:pt idx="24">
                  <c:v>1.8000000000000002E-2</c:v>
                </c:pt>
                <c:pt idx="25">
                  <c:v>1.8000000000000002E-2</c:v>
                </c:pt>
                <c:pt idx="26">
                  <c:v>2.1000000000000001E-2</c:v>
                </c:pt>
                <c:pt idx="27">
                  <c:v>2.1000000000000001E-2</c:v>
                </c:pt>
                <c:pt idx="28">
                  <c:v>2.2000000000000002E-2</c:v>
                </c:pt>
                <c:pt idx="29">
                  <c:v>2.3E-2</c:v>
                </c:pt>
                <c:pt idx="30">
                  <c:v>2.4E-2</c:v>
                </c:pt>
                <c:pt idx="31">
                  <c:v>2.2000000000000002E-2</c:v>
                </c:pt>
                <c:pt idx="32">
                  <c:v>2.2000000000000002E-2</c:v>
                </c:pt>
                <c:pt idx="33">
                  <c:v>2.1000000000000001E-2</c:v>
                </c:pt>
                <c:pt idx="34">
                  <c:v>2.2000000000000002E-2</c:v>
                </c:pt>
                <c:pt idx="35">
                  <c:v>2.2000000000000002E-2</c:v>
                </c:pt>
                <c:pt idx="36">
                  <c:v>2.2000000000000002E-2</c:v>
                </c:pt>
                <c:pt idx="37">
                  <c:v>2.1000000000000001E-2</c:v>
                </c:pt>
                <c:pt idx="38">
                  <c:v>0.02</c:v>
                </c:pt>
                <c:pt idx="39">
                  <c:v>2.1000000000000001E-2</c:v>
                </c:pt>
                <c:pt idx="40">
                  <c:v>0.02</c:v>
                </c:pt>
                <c:pt idx="41">
                  <c:v>2.1000000000000001E-2</c:v>
                </c:pt>
                <c:pt idx="42">
                  <c:v>2.2000000000000002E-2</c:v>
                </c:pt>
                <c:pt idx="43">
                  <c:v>2.4E-2</c:v>
                </c:pt>
                <c:pt idx="44">
                  <c:v>2.4E-2</c:v>
                </c:pt>
                <c:pt idx="45">
                  <c:v>2.3E-2</c:v>
                </c:pt>
                <c:pt idx="46">
                  <c:v>2.3E-2</c:v>
                </c:pt>
                <c:pt idx="47">
                  <c:v>2.3E-2</c:v>
                </c:pt>
                <c:pt idx="48">
                  <c:v>2.3E-2</c:v>
                </c:pt>
                <c:pt idx="49">
                  <c:v>2.4E-2</c:v>
                </c:pt>
                <c:pt idx="50">
                  <c:v>2.1000000000000001E-2</c:v>
                </c:pt>
                <c:pt idx="51">
                  <c:v>1.3999999999999999E-2</c:v>
                </c:pt>
                <c:pt idx="52">
                  <c:v>1.2E-2</c:v>
                </c:pt>
                <c:pt idx="53">
                  <c:v>1.2E-2</c:v>
                </c:pt>
                <c:pt idx="54">
                  <c:v>1.6E-2</c:v>
                </c:pt>
                <c:pt idx="55">
                  <c:v>1.7000000000000001E-2</c:v>
                </c:pt>
                <c:pt idx="56">
                  <c:v>1.7000000000000001E-2</c:v>
                </c:pt>
                <c:pt idx="57">
                  <c:v>1.6E-2</c:v>
                </c:pt>
                <c:pt idx="58">
                  <c:v>1.6E-2</c:v>
                </c:pt>
                <c:pt idx="59">
                  <c:v>1.6E-2</c:v>
                </c:pt>
                <c:pt idx="60">
                  <c:v>1.3999999999999999E-2</c:v>
                </c:pt>
                <c:pt idx="61">
                  <c:v>1.3000000000000001E-2</c:v>
                </c:pt>
                <c:pt idx="62">
                  <c:v>1.6E-2</c:v>
                </c:pt>
                <c:pt idx="63">
                  <c:v>0.03</c:v>
                </c:pt>
                <c:pt idx="64">
                  <c:v>3.7999999999999999E-2</c:v>
                </c:pt>
                <c:pt idx="65">
                  <c:v>4.4999999999999998E-2</c:v>
                </c:pt>
                <c:pt idx="66">
                  <c:v>4.2999999999999997E-2</c:v>
                </c:pt>
                <c:pt idx="67">
                  <c:v>0.04</c:v>
                </c:pt>
                <c:pt idx="68">
                  <c:v>0.04</c:v>
                </c:pt>
                <c:pt idx="69">
                  <c:v>4.5999999999999999E-2</c:v>
                </c:pt>
                <c:pt idx="70">
                  <c:v>4.9000000000000002E-2</c:v>
                </c:pt>
                <c:pt idx="71">
                  <c:v>5.5E-2</c:v>
                </c:pt>
                <c:pt idx="72">
                  <c:v>0.06</c:v>
                </c:pt>
                <c:pt idx="73">
                  <c:v>6.4000000000000001E-2</c:v>
                </c:pt>
                <c:pt idx="74">
                  <c:v>6.5000000000000002E-2</c:v>
                </c:pt>
                <c:pt idx="75">
                  <c:v>6.2E-2</c:v>
                </c:pt>
                <c:pt idx="76">
                  <c:v>0.06</c:v>
                </c:pt>
                <c:pt idx="77">
                  <c:v>5.9000000000000004E-2</c:v>
                </c:pt>
                <c:pt idx="78">
                  <c:v>5.9000000000000004E-2</c:v>
                </c:pt>
                <c:pt idx="79">
                  <c:v>6.3E-2</c:v>
                </c:pt>
                <c:pt idx="80">
                  <c:v>6.6000000000000003E-2</c:v>
                </c:pt>
                <c:pt idx="81">
                  <c:v>6.3E-2</c:v>
                </c:pt>
                <c:pt idx="82">
                  <c:v>0.06</c:v>
                </c:pt>
                <c:pt idx="83">
                  <c:v>5.7000000000000002E-2</c:v>
                </c:pt>
                <c:pt idx="84">
                  <c:v>5.5999999999999994E-2</c:v>
                </c:pt>
                <c:pt idx="85">
                  <c:v>5.5E-2</c:v>
                </c:pt>
                <c:pt idx="86">
                  <c:v>5.5999999999999994E-2</c:v>
                </c:pt>
                <c:pt idx="87">
                  <c:v>5.5E-2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72-48E4-8432-AADBACB8F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89695"/>
        <c:axId val="10597599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'12-month percentage change, Con'!$N$434</c15:sqref>
                        </c15:formulaRef>
                      </c:ext>
                    </c:extLst>
                    <c:strCache>
                      <c:ptCount val="1"/>
                      <c:pt idx="0">
                        <c:v>Energy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'12-month percentage change, Con'!$A$435:$A$522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42370</c:v>
                      </c:pt>
                      <c:pt idx="1">
                        <c:v>42401</c:v>
                      </c:pt>
                      <c:pt idx="2">
                        <c:v>42430</c:v>
                      </c:pt>
                      <c:pt idx="3">
                        <c:v>42461</c:v>
                      </c:pt>
                      <c:pt idx="4">
                        <c:v>42491</c:v>
                      </c:pt>
                      <c:pt idx="5">
                        <c:v>42522</c:v>
                      </c:pt>
                      <c:pt idx="6">
                        <c:v>42552</c:v>
                      </c:pt>
                      <c:pt idx="7">
                        <c:v>42583</c:v>
                      </c:pt>
                      <c:pt idx="8">
                        <c:v>42614</c:v>
                      </c:pt>
                      <c:pt idx="9">
                        <c:v>42644</c:v>
                      </c:pt>
                      <c:pt idx="10">
                        <c:v>42675</c:v>
                      </c:pt>
                      <c:pt idx="11">
                        <c:v>42705</c:v>
                      </c:pt>
                      <c:pt idx="12">
                        <c:v>42736</c:v>
                      </c:pt>
                      <c:pt idx="13">
                        <c:v>42767</c:v>
                      </c:pt>
                      <c:pt idx="14">
                        <c:v>42795</c:v>
                      </c:pt>
                      <c:pt idx="15">
                        <c:v>42826</c:v>
                      </c:pt>
                      <c:pt idx="16">
                        <c:v>42856</c:v>
                      </c:pt>
                      <c:pt idx="17">
                        <c:v>42887</c:v>
                      </c:pt>
                      <c:pt idx="18">
                        <c:v>42917</c:v>
                      </c:pt>
                      <c:pt idx="19">
                        <c:v>42948</c:v>
                      </c:pt>
                      <c:pt idx="20">
                        <c:v>42979</c:v>
                      </c:pt>
                      <c:pt idx="21">
                        <c:v>43009</c:v>
                      </c:pt>
                      <c:pt idx="22">
                        <c:v>43040</c:v>
                      </c:pt>
                      <c:pt idx="23">
                        <c:v>43070</c:v>
                      </c:pt>
                      <c:pt idx="24">
                        <c:v>43101</c:v>
                      </c:pt>
                      <c:pt idx="25">
                        <c:v>43132</c:v>
                      </c:pt>
                      <c:pt idx="26">
                        <c:v>43160</c:v>
                      </c:pt>
                      <c:pt idx="27">
                        <c:v>43191</c:v>
                      </c:pt>
                      <c:pt idx="28">
                        <c:v>43221</c:v>
                      </c:pt>
                      <c:pt idx="29">
                        <c:v>43252</c:v>
                      </c:pt>
                      <c:pt idx="30">
                        <c:v>43282</c:v>
                      </c:pt>
                      <c:pt idx="31">
                        <c:v>43313</c:v>
                      </c:pt>
                      <c:pt idx="32">
                        <c:v>43344</c:v>
                      </c:pt>
                      <c:pt idx="33">
                        <c:v>43374</c:v>
                      </c:pt>
                      <c:pt idx="34">
                        <c:v>43405</c:v>
                      </c:pt>
                      <c:pt idx="35">
                        <c:v>43435</c:v>
                      </c:pt>
                      <c:pt idx="36">
                        <c:v>43466</c:v>
                      </c:pt>
                      <c:pt idx="37">
                        <c:v>43497</c:v>
                      </c:pt>
                      <c:pt idx="38">
                        <c:v>43525</c:v>
                      </c:pt>
                      <c:pt idx="39">
                        <c:v>43556</c:v>
                      </c:pt>
                      <c:pt idx="40">
                        <c:v>43586</c:v>
                      </c:pt>
                      <c:pt idx="41">
                        <c:v>43617</c:v>
                      </c:pt>
                      <c:pt idx="42">
                        <c:v>43647</c:v>
                      </c:pt>
                      <c:pt idx="43">
                        <c:v>43678</c:v>
                      </c:pt>
                      <c:pt idx="44">
                        <c:v>43709</c:v>
                      </c:pt>
                      <c:pt idx="45">
                        <c:v>43739</c:v>
                      </c:pt>
                      <c:pt idx="46">
                        <c:v>43770</c:v>
                      </c:pt>
                      <c:pt idx="47">
                        <c:v>43800</c:v>
                      </c:pt>
                      <c:pt idx="48">
                        <c:v>43831</c:v>
                      </c:pt>
                      <c:pt idx="49">
                        <c:v>43862</c:v>
                      </c:pt>
                      <c:pt idx="50">
                        <c:v>43891</c:v>
                      </c:pt>
                      <c:pt idx="51">
                        <c:v>43922</c:v>
                      </c:pt>
                      <c:pt idx="52">
                        <c:v>43952</c:v>
                      </c:pt>
                      <c:pt idx="53">
                        <c:v>43983</c:v>
                      </c:pt>
                      <c:pt idx="54">
                        <c:v>44013</c:v>
                      </c:pt>
                      <c:pt idx="55">
                        <c:v>44044</c:v>
                      </c:pt>
                      <c:pt idx="56">
                        <c:v>44075</c:v>
                      </c:pt>
                      <c:pt idx="57">
                        <c:v>44105</c:v>
                      </c:pt>
                      <c:pt idx="58">
                        <c:v>44136</c:v>
                      </c:pt>
                      <c:pt idx="59">
                        <c:v>44166</c:v>
                      </c:pt>
                      <c:pt idx="60">
                        <c:v>44197</c:v>
                      </c:pt>
                      <c:pt idx="61">
                        <c:v>44228</c:v>
                      </c:pt>
                      <c:pt idx="62">
                        <c:v>44256</c:v>
                      </c:pt>
                      <c:pt idx="63">
                        <c:v>44287</c:v>
                      </c:pt>
                      <c:pt idx="64">
                        <c:v>44317</c:v>
                      </c:pt>
                      <c:pt idx="65">
                        <c:v>44348</c:v>
                      </c:pt>
                      <c:pt idx="66">
                        <c:v>44378</c:v>
                      </c:pt>
                      <c:pt idx="67">
                        <c:v>44409</c:v>
                      </c:pt>
                      <c:pt idx="68">
                        <c:v>44440</c:v>
                      </c:pt>
                      <c:pt idx="69">
                        <c:v>44470</c:v>
                      </c:pt>
                      <c:pt idx="70">
                        <c:v>44501</c:v>
                      </c:pt>
                      <c:pt idx="71">
                        <c:v>44531</c:v>
                      </c:pt>
                      <c:pt idx="72">
                        <c:v>44562</c:v>
                      </c:pt>
                      <c:pt idx="73">
                        <c:v>44593</c:v>
                      </c:pt>
                      <c:pt idx="74">
                        <c:v>44621</c:v>
                      </c:pt>
                      <c:pt idx="75">
                        <c:v>44652</c:v>
                      </c:pt>
                      <c:pt idx="76">
                        <c:v>44682</c:v>
                      </c:pt>
                      <c:pt idx="77">
                        <c:v>44713</c:v>
                      </c:pt>
                      <c:pt idx="78">
                        <c:v>44743</c:v>
                      </c:pt>
                      <c:pt idx="79">
                        <c:v>44774</c:v>
                      </c:pt>
                      <c:pt idx="80">
                        <c:v>44805</c:v>
                      </c:pt>
                      <c:pt idx="81">
                        <c:v>44835</c:v>
                      </c:pt>
                      <c:pt idx="82">
                        <c:v>44866</c:v>
                      </c:pt>
                      <c:pt idx="83">
                        <c:v>44896</c:v>
                      </c:pt>
                      <c:pt idx="84">
                        <c:v>44927</c:v>
                      </c:pt>
                      <c:pt idx="85">
                        <c:v>44958</c:v>
                      </c:pt>
                      <c:pt idx="86">
                        <c:v>44986</c:v>
                      </c:pt>
                      <c:pt idx="87">
                        <c:v>45017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'12-month percentage change, Con'!$N$435:$N$522</c15:sqref>
                        </c15:formulaRef>
                      </c:ext>
                    </c:extLst>
                    <c:numCache>
                      <c:formatCode>0.0%</c:formatCode>
                      <c:ptCount val="88"/>
                      <c:pt idx="0">
                        <c:v>-4.7E-2</c:v>
                      </c:pt>
                      <c:pt idx="1">
                        <c:v>-4.5999999999999999E-2</c:v>
                      </c:pt>
                      <c:pt idx="2">
                        <c:v>-3.3000000000000002E-2</c:v>
                      </c:pt>
                      <c:pt idx="3">
                        <c:v>-3.1E-2</c:v>
                      </c:pt>
                      <c:pt idx="4">
                        <c:v>-0.02</c:v>
                      </c:pt>
                      <c:pt idx="5">
                        <c:v>-2.5000000000000001E-2</c:v>
                      </c:pt>
                      <c:pt idx="6">
                        <c:v>-9.0000000000000011E-3</c:v>
                      </c:pt>
                      <c:pt idx="7">
                        <c:v>-4.0000000000000001E-3</c:v>
                      </c:pt>
                      <c:pt idx="8">
                        <c:v>6.9999999999999993E-3</c:v>
                      </c:pt>
                      <c:pt idx="9">
                        <c:v>1.3000000000000001E-2</c:v>
                      </c:pt>
                      <c:pt idx="10">
                        <c:v>1.4999999999999999E-2</c:v>
                      </c:pt>
                      <c:pt idx="11">
                        <c:v>2.2000000000000002E-2</c:v>
                      </c:pt>
                      <c:pt idx="12">
                        <c:v>2.8999999999999998E-2</c:v>
                      </c:pt>
                      <c:pt idx="13">
                        <c:v>3.7999999999999999E-2</c:v>
                      </c:pt>
                      <c:pt idx="14">
                        <c:v>3.4000000000000002E-2</c:v>
                      </c:pt>
                      <c:pt idx="15">
                        <c:v>4.4000000000000004E-2</c:v>
                      </c:pt>
                      <c:pt idx="16">
                        <c:v>4.8000000000000001E-2</c:v>
                      </c:pt>
                      <c:pt idx="17">
                        <c:v>4.5999999999999999E-2</c:v>
                      </c:pt>
                      <c:pt idx="18">
                        <c:v>3.6000000000000004E-2</c:v>
                      </c:pt>
                      <c:pt idx="19">
                        <c:v>2.8999999999999998E-2</c:v>
                      </c:pt>
                      <c:pt idx="20">
                        <c:v>2.2000000000000002E-2</c:v>
                      </c:pt>
                      <c:pt idx="21">
                        <c:v>2.2000000000000002E-2</c:v>
                      </c:pt>
                      <c:pt idx="22">
                        <c:v>2.7999999999999997E-2</c:v>
                      </c:pt>
                      <c:pt idx="23">
                        <c:v>3.1E-2</c:v>
                      </c:pt>
                      <c:pt idx="24">
                        <c:v>1.9E-2</c:v>
                      </c:pt>
                      <c:pt idx="25">
                        <c:v>2.6000000000000002E-2</c:v>
                      </c:pt>
                      <c:pt idx="26">
                        <c:v>2.5000000000000001E-2</c:v>
                      </c:pt>
                      <c:pt idx="27">
                        <c:v>1.2E-2</c:v>
                      </c:pt>
                      <c:pt idx="28">
                        <c:v>6.0000000000000001E-3</c:v>
                      </c:pt>
                      <c:pt idx="29">
                        <c:v>-6.0000000000000001E-3</c:v>
                      </c:pt>
                      <c:pt idx="30">
                        <c:v>-0.01</c:v>
                      </c:pt>
                      <c:pt idx="31">
                        <c:v>-4.0000000000000001E-3</c:v>
                      </c:pt>
                      <c:pt idx="32">
                        <c:v>-1.2E-2</c:v>
                      </c:pt>
                      <c:pt idx="33">
                        <c:v>1E-3</c:v>
                      </c:pt>
                      <c:pt idx="34">
                        <c:v>0</c:v>
                      </c:pt>
                      <c:pt idx="35">
                        <c:v>1.3999999999999999E-2</c:v>
                      </c:pt>
                      <c:pt idx="36">
                        <c:v>1.3000000000000001E-2</c:v>
                      </c:pt>
                      <c:pt idx="37">
                        <c:v>-6.0000000000000001E-3</c:v>
                      </c:pt>
                      <c:pt idx="38">
                        <c:v>-1E-3</c:v>
                      </c:pt>
                      <c:pt idx="39">
                        <c:v>0</c:v>
                      </c:pt>
                      <c:pt idx="40">
                        <c:v>-6.9999999999999993E-3</c:v>
                      </c:pt>
                      <c:pt idx="41">
                        <c:v>-6.9999999999999993E-3</c:v>
                      </c:pt>
                      <c:pt idx="42">
                        <c:v>-2E-3</c:v>
                      </c:pt>
                      <c:pt idx="43">
                        <c:v>-8.0000000000000002E-3</c:v>
                      </c:pt>
                      <c:pt idx="44">
                        <c:v>-1E-3</c:v>
                      </c:pt>
                      <c:pt idx="45">
                        <c:v>4.0000000000000001E-3</c:v>
                      </c:pt>
                      <c:pt idx="46">
                        <c:v>6.0000000000000001E-3</c:v>
                      </c:pt>
                      <c:pt idx="47">
                        <c:v>-1.2E-2</c:v>
                      </c:pt>
                      <c:pt idx="48">
                        <c:v>-4.0000000000000001E-3</c:v>
                      </c:pt>
                      <c:pt idx="49">
                        <c:v>0</c:v>
                      </c:pt>
                      <c:pt idx="50">
                        <c:v>-5.0000000000000001E-3</c:v>
                      </c:pt>
                      <c:pt idx="51">
                        <c:v>-2E-3</c:v>
                      </c:pt>
                      <c:pt idx="52">
                        <c:v>-2E-3</c:v>
                      </c:pt>
                      <c:pt idx="53">
                        <c:v>1E-3</c:v>
                      </c:pt>
                      <c:pt idx="54">
                        <c:v>-1E-3</c:v>
                      </c:pt>
                      <c:pt idx="55">
                        <c:v>-1E-3</c:v>
                      </c:pt>
                      <c:pt idx="56">
                        <c:v>1.3999999999999999E-2</c:v>
                      </c:pt>
                      <c:pt idx="57">
                        <c:v>1.3999999999999999E-2</c:v>
                      </c:pt>
                      <c:pt idx="58">
                        <c:v>2.3E-2</c:v>
                      </c:pt>
                      <c:pt idx="59">
                        <c:v>2.6000000000000002E-2</c:v>
                      </c:pt>
                      <c:pt idx="60">
                        <c:v>2.1000000000000001E-2</c:v>
                      </c:pt>
                      <c:pt idx="61">
                        <c:v>3.2000000000000001E-2</c:v>
                      </c:pt>
                      <c:pt idx="62">
                        <c:v>4.0999999999999995E-2</c:v>
                      </c:pt>
                      <c:pt idx="63">
                        <c:v>5.4000000000000006E-2</c:v>
                      </c:pt>
                      <c:pt idx="64">
                        <c:v>6.2E-2</c:v>
                      </c:pt>
                      <c:pt idx="65">
                        <c:v>6.3E-2</c:v>
                      </c:pt>
                      <c:pt idx="66">
                        <c:v>7.2000000000000008E-2</c:v>
                      </c:pt>
                      <c:pt idx="67">
                        <c:v>8.5999999999999993E-2</c:v>
                      </c:pt>
                      <c:pt idx="68">
                        <c:v>8.5000000000000006E-2</c:v>
                      </c:pt>
                      <c:pt idx="69">
                        <c:v>0.11199999999999999</c:v>
                      </c:pt>
                      <c:pt idx="70">
                        <c:v>0.107</c:v>
                      </c:pt>
                      <c:pt idx="71">
                        <c:v>0.10400000000000001</c:v>
                      </c:pt>
                      <c:pt idx="72">
                        <c:v>0.13600000000000001</c:v>
                      </c:pt>
                      <c:pt idx="73">
                        <c:v>0.12300000000000001</c:v>
                      </c:pt>
                      <c:pt idx="74">
                        <c:v>0.13500000000000001</c:v>
                      </c:pt>
                      <c:pt idx="75">
                        <c:v>0.13699999999999998</c:v>
                      </c:pt>
                      <c:pt idx="76">
                        <c:v>0.16200000000000001</c:v>
                      </c:pt>
                      <c:pt idx="77">
                        <c:v>0.19399999999999998</c:v>
                      </c:pt>
                      <c:pt idx="78">
                        <c:v>0.188</c:v>
                      </c:pt>
                      <c:pt idx="79">
                        <c:v>0.19800000000000001</c:v>
                      </c:pt>
                      <c:pt idx="80">
                        <c:v>0.19800000000000001</c:v>
                      </c:pt>
                      <c:pt idx="81">
                        <c:v>0.156</c:v>
                      </c:pt>
                      <c:pt idx="82">
                        <c:v>0.14199999999999999</c:v>
                      </c:pt>
                      <c:pt idx="83">
                        <c:v>0.156</c:v>
                      </c:pt>
                      <c:pt idx="84">
                        <c:v>0.156</c:v>
                      </c:pt>
                      <c:pt idx="85">
                        <c:v>0.13300000000000001</c:v>
                      </c:pt>
                      <c:pt idx="86">
                        <c:v>9.1999999999999998E-2</c:v>
                      </c:pt>
                      <c:pt idx="87">
                        <c:v>5.9000000000000004E-2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5972-48E4-8432-AADBACB8FDD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Con'!$O$434</c15:sqref>
                        </c15:formulaRef>
                      </c:ext>
                    </c:extLst>
                    <c:strCache>
                      <c:ptCount val="1"/>
                      <c:pt idx="0">
                        <c:v>Food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Con'!$A$435:$A$522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42370</c:v>
                      </c:pt>
                      <c:pt idx="1">
                        <c:v>42401</c:v>
                      </c:pt>
                      <c:pt idx="2">
                        <c:v>42430</c:v>
                      </c:pt>
                      <c:pt idx="3">
                        <c:v>42461</c:v>
                      </c:pt>
                      <c:pt idx="4">
                        <c:v>42491</c:v>
                      </c:pt>
                      <c:pt idx="5">
                        <c:v>42522</c:v>
                      </c:pt>
                      <c:pt idx="6">
                        <c:v>42552</c:v>
                      </c:pt>
                      <c:pt idx="7">
                        <c:v>42583</c:v>
                      </c:pt>
                      <c:pt idx="8">
                        <c:v>42614</c:v>
                      </c:pt>
                      <c:pt idx="9">
                        <c:v>42644</c:v>
                      </c:pt>
                      <c:pt idx="10">
                        <c:v>42675</c:v>
                      </c:pt>
                      <c:pt idx="11">
                        <c:v>42705</c:v>
                      </c:pt>
                      <c:pt idx="12">
                        <c:v>42736</c:v>
                      </c:pt>
                      <c:pt idx="13">
                        <c:v>42767</c:v>
                      </c:pt>
                      <c:pt idx="14">
                        <c:v>42795</c:v>
                      </c:pt>
                      <c:pt idx="15">
                        <c:v>42826</c:v>
                      </c:pt>
                      <c:pt idx="16">
                        <c:v>42856</c:v>
                      </c:pt>
                      <c:pt idx="17">
                        <c:v>42887</c:v>
                      </c:pt>
                      <c:pt idx="18">
                        <c:v>42917</c:v>
                      </c:pt>
                      <c:pt idx="19">
                        <c:v>42948</c:v>
                      </c:pt>
                      <c:pt idx="20">
                        <c:v>42979</c:v>
                      </c:pt>
                      <c:pt idx="21">
                        <c:v>43009</c:v>
                      </c:pt>
                      <c:pt idx="22">
                        <c:v>43040</c:v>
                      </c:pt>
                      <c:pt idx="23">
                        <c:v>43070</c:v>
                      </c:pt>
                      <c:pt idx="24">
                        <c:v>43101</c:v>
                      </c:pt>
                      <c:pt idx="25">
                        <c:v>43132</c:v>
                      </c:pt>
                      <c:pt idx="26">
                        <c:v>43160</c:v>
                      </c:pt>
                      <c:pt idx="27">
                        <c:v>43191</c:v>
                      </c:pt>
                      <c:pt idx="28">
                        <c:v>43221</c:v>
                      </c:pt>
                      <c:pt idx="29">
                        <c:v>43252</c:v>
                      </c:pt>
                      <c:pt idx="30">
                        <c:v>43282</c:v>
                      </c:pt>
                      <c:pt idx="31">
                        <c:v>43313</c:v>
                      </c:pt>
                      <c:pt idx="32">
                        <c:v>43344</c:v>
                      </c:pt>
                      <c:pt idx="33">
                        <c:v>43374</c:v>
                      </c:pt>
                      <c:pt idx="34">
                        <c:v>43405</c:v>
                      </c:pt>
                      <c:pt idx="35">
                        <c:v>43435</c:v>
                      </c:pt>
                      <c:pt idx="36">
                        <c:v>43466</c:v>
                      </c:pt>
                      <c:pt idx="37">
                        <c:v>43497</c:v>
                      </c:pt>
                      <c:pt idx="38">
                        <c:v>43525</c:v>
                      </c:pt>
                      <c:pt idx="39">
                        <c:v>43556</c:v>
                      </c:pt>
                      <c:pt idx="40">
                        <c:v>43586</c:v>
                      </c:pt>
                      <c:pt idx="41">
                        <c:v>43617</c:v>
                      </c:pt>
                      <c:pt idx="42">
                        <c:v>43647</c:v>
                      </c:pt>
                      <c:pt idx="43">
                        <c:v>43678</c:v>
                      </c:pt>
                      <c:pt idx="44">
                        <c:v>43709</c:v>
                      </c:pt>
                      <c:pt idx="45">
                        <c:v>43739</c:v>
                      </c:pt>
                      <c:pt idx="46">
                        <c:v>43770</c:v>
                      </c:pt>
                      <c:pt idx="47">
                        <c:v>43800</c:v>
                      </c:pt>
                      <c:pt idx="48">
                        <c:v>43831</c:v>
                      </c:pt>
                      <c:pt idx="49">
                        <c:v>43862</c:v>
                      </c:pt>
                      <c:pt idx="50">
                        <c:v>43891</c:v>
                      </c:pt>
                      <c:pt idx="51">
                        <c:v>43922</c:v>
                      </c:pt>
                      <c:pt idx="52">
                        <c:v>43952</c:v>
                      </c:pt>
                      <c:pt idx="53">
                        <c:v>43983</c:v>
                      </c:pt>
                      <c:pt idx="54">
                        <c:v>44013</c:v>
                      </c:pt>
                      <c:pt idx="55">
                        <c:v>44044</c:v>
                      </c:pt>
                      <c:pt idx="56">
                        <c:v>44075</c:v>
                      </c:pt>
                      <c:pt idx="57">
                        <c:v>44105</c:v>
                      </c:pt>
                      <c:pt idx="58">
                        <c:v>44136</c:v>
                      </c:pt>
                      <c:pt idx="59">
                        <c:v>44166</c:v>
                      </c:pt>
                      <c:pt idx="60">
                        <c:v>44197</c:v>
                      </c:pt>
                      <c:pt idx="61">
                        <c:v>44228</c:v>
                      </c:pt>
                      <c:pt idx="62">
                        <c:v>44256</c:v>
                      </c:pt>
                      <c:pt idx="63">
                        <c:v>44287</c:v>
                      </c:pt>
                      <c:pt idx="64">
                        <c:v>44317</c:v>
                      </c:pt>
                      <c:pt idx="65">
                        <c:v>44348</c:v>
                      </c:pt>
                      <c:pt idx="66">
                        <c:v>44378</c:v>
                      </c:pt>
                      <c:pt idx="67">
                        <c:v>44409</c:v>
                      </c:pt>
                      <c:pt idx="68">
                        <c:v>44440</c:v>
                      </c:pt>
                      <c:pt idx="69">
                        <c:v>44470</c:v>
                      </c:pt>
                      <c:pt idx="70">
                        <c:v>44501</c:v>
                      </c:pt>
                      <c:pt idx="71">
                        <c:v>44531</c:v>
                      </c:pt>
                      <c:pt idx="72">
                        <c:v>44562</c:v>
                      </c:pt>
                      <c:pt idx="73">
                        <c:v>44593</c:v>
                      </c:pt>
                      <c:pt idx="74">
                        <c:v>44621</c:v>
                      </c:pt>
                      <c:pt idx="75">
                        <c:v>44652</c:v>
                      </c:pt>
                      <c:pt idx="76">
                        <c:v>44682</c:v>
                      </c:pt>
                      <c:pt idx="77">
                        <c:v>44713</c:v>
                      </c:pt>
                      <c:pt idx="78">
                        <c:v>44743</c:v>
                      </c:pt>
                      <c:pt idx="79">
                        <c:v>44774</c:v>
                      </c:pt>
                      <c:pt idx="80">
                        <c:v>44805</c:v>
                      </c:pt>
                      <c:pt idx="81">
                        <c:v>44835</c:v>
                      </c:pt>
                      <c:pt idx="82">
                        <c:v>44866</c:v>
                      </c:pt>
                      <c:pt idx="83">
                        <c:v>44896</c:v>
                      </c:pt>
                      <c:pt idx="84">
                        <c:v>44927</c:v>
                      </c:pt>
                      <c:pt idx="85">
                        <c:v>44958</c:v>
                      </c:pt>
                      <c:pt idx="86">
                        <c:v>44986</c:v>
                      </c:pt>
                      <c:pt idx="87">
                        <c:v>45017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Con'!$O$435:$O$522</c15:sqref>
                        </c15:formulaRef>
                      </c:ext>
                    </c:extLst>
                    <c:numCache>
                      <c:formatCode>0.0%</c:formatCode>
                      <c:ptCount val="88"/>
                      <c:pt idx="0">
                        <c:v>8.0000000000000002E-3</c:v>
                      </c:pt>
                      <c:pt idx="1">
                        <c:v>9.0000000000000011E-3</c:v>
                      </c:pt>
                      <c:pt idx="2">
                        <c:v>8.0000000000000002E-3</c:v>
                      </c:pt>
                      <c:pt idx="3">
                        <c:v>9.0000000000000011E-3</c:v>
                      </c:pt>
                      <c:pt idx="4">
                        <c:v>6.9999999999999993E-3</c:v>
                      </c:pt>
                      <c:pt idx="5">
                        <c:v>3.0000000000000001E-3</c:v>
                      </c:pt>
                      <c:pt idx="6">
                        <c:v>2E-3</c:v>
                      </c:pt>
                      <c:pt idx="7">
                        <c:v>0</c:v>
                      </c:pt>
                      <c:pt idx="8">
                        <c:v>-3.0000000000000001E-3</c:v>
                      </c:pt>
                      <c:pt idx="9">
                        <c:v>-4.0000000000000001E-3</c:v>
                      </c:pt>
                      <c:pt idx="10">
                        <c:v>-4.0000000000000001E-3</c:v>
                      </c:pt>
                      <c:pt idx="11">
                        <c:v>-2E-3</c:v>
                      </c:pt>
                      <c:pt idx="12">
                        <c:v>-2E-3</c:v>
                      </c:pt>
                      <c:pt idx="13">
                        <c:v>0</c:v>
                      </c:pt>
                      <c:pt idx="14">
                        <c:v>5.0000000000000001E-3</c:v>
                      </c:pt>
                      <c:pt idx="15">
                        <c:v>5.0000000000000001E-3</c:v>
                      </c:pt>
                      <c:pt idx="16">
                        <c:v>9.0000000000000011E-3</c:v>
                      </c:pt>
                      <c:pt idx="17">
                        <c:v>9.0000000000000011E-3</c:v>
                      </c:pt>
                      <c:pt idx="18">
                        <c:v>1.1000000000000001E-2</c:v>
                      </c:pt>
                      <c:pt idx="19">
                        <c:v>1.1000000000000001E-2</c:v>
                      </c:pt>
                      <c:pt idx="20">
                        <c:v>1.2E-2</c:v>
                      </c:pt>
                      <c:pt idx="21">
                        <c:v>1.3000000000000001E-2</c:v>
                      </c:pt>
                      <c:pt idx="22">
                        <c:v>1.3999999999999999E-2</c:v>
                      </c:pt>
                      <c:pt idx="23">
                        <c:v>1.6E-2</c:v>
                      </c:pt>
                      <c:pt idx="24">
                        <c:v>1.7000000000000001E-2</c:v>
                      </c:pt>
                      <c:pt idx="25">
                        <c:v>1.3999999999999999E-2</c:v>
                      </c:pt>
                      <c:pt idx="26">
                        <c:v>1.3000000000000001E-2</c:v>
                      </c:pt>
                      <c:pt idx="27">
                        <c:v>1.3999999999999999E-2</c:v>
                      </c:pt>
                      <c:pt idx="28">
                        <c:v>1.2E-2</c:v>
                      </c:pt>
                      <c:pt idx="29">
                        <c:v>1.3999999999999999E-2</c:v>
                      </c:pt>
                      <c:pt idx="30">
                        <c:v>1.3999999999999999E-2</c:v>
                      </c:pt>
                      <c:pt idx="31">
                        <c:v>1.3999999999999999E-2</c:v>
                      </c:pt>
                      <c:pt idx="32">
                        <c:v>1.3999999999999999E-2</c:v>
                      </c:pt>
                      <c:pt idx="33">
                        <c:v>1.2E-2</c:v>
                      </c:pt>
                      <c:pt idx="34">
                        <c:v>1.3999999999999999E-2</c:v>
                      </c:pt>
                      <c:pt idx="35">
                        <c:v>1.6E-2</c:v>
                      </c:pt>
                      <c:pt idx="36">
                        <c:v>1.6E-2</c:v>
                      </c:pt>
                      <c:pt idx="37">
                        <c:v>0.02</c:v>
                      </c:pt>
                      <c:pt idx="38">
                        <c:v>2.1000000000000001E-2</c:v>
                      </c:pt>
                      <c:pt idx="39">
                        <c:v>1.8000000000000002E-2</c:v>
                      </c:pt>
                      <c:pt idx="40">
                        <c:v>0.02</c:v>
                      </c:pt>
                      <c:pt idx="41">
                        <c:v>1.9E-2</c:v>
                      </c:pt>
                      <c:pt idx="42">
                        <c:v>1.8000000000000002E-2</c:v>
                      </c:pt>
                      <c:pt idx="43">
                        <c:v>1.7000000000000001E-2</c:v>
                      </c:pt>
                      <c:pt idx="44">
                        <c:v>1.8000000000000002E-2</c:v>
                      </c:pt>
                      <c:pt idx="45">
                        <c:v>2.1000000000000001E-2</c:v>
                      </c:pt>
                      <c:pt idx="46">
                        <c:v>0.02</c:v>
                      </c:pt>
                      <c:pt idx="47">
                        <c:v>1.8000000000000002E-2</c:v>
                      </c:pt>
                      <c:pt idx="48">
                        <c:v>1.8000000000000002E-2</c:v>
                      </c:pt>
                      <c:pt idx="49">
                        <c:v>1.8000000000000002E-2</c:v>
                      </c:pt>
                      <c:pt idx="50">
                        <c:v>1.9E-2</c:v>
                      </c:pt>
                      <c:pt idx="51">
                        <c:v>3.5000000000000003E-2</c:v>
                      </c:pt>
                      <c:pt idx="52">
                        <c:v>0.04</c:v>
                      </c:pt>
                      <c:pt idx="53">
                        <c:v>4.4999999999999998E-2</c:v>
                      </c:pt>
                      <c:pt idx="54">
                        <c:v>4.0999999999999995E-2</c:v>
                      </c:pt>
                      <c:pt idx="55">
                        <c:v>4.0999999999999995E-2</c:v>
                      </c:pt>
                      <c:pt idx="56">
                        <c:v>3.9E-2</c:v>
                      </c:pt>
                      <c:pt idx="57">
                        <c:v>3.9E-2</c:v>
                      </c:pt>
                      <c:pt idx="58">
                        <c:v>3.7000000000000005E-2</c:v>
                      </c:pt>
                      <c:pt idx="59">
                        <c:v>3.9E-2</c:v>
                      </c:pt>
                      <c:pt idx="60">
                        <c:v>3.7999999999999999E-2</c:v>
                      </c:pt>
                      <c:pt idx="61">
                        <c:v>3.6000000000000004E-2</c:v>
                      </c:pt>
                      <c:pt idx="62">
                        <c:v>3.5000000000000003E-2</c:v>
                      </c:pt>
                      <c:pt idx="63">
                        <c:v>2.4E-2</c:v>
                      </c:pt>
                      <c:pt idx="64">
                        <c:v>2.2000000000000002E-2</c:v>
                      </c:pt>
                      <c:pt idx="65">
                        <c:v>2.4E-2</c:v>
                      </c:pt>
                      <c:pt idx="66">
                        <c:v>3.4000000000000002E-2</c:v>
                      </c:pt>
                      <c:pt idx="67">
                        <c:v>3.7000000000000005E-2</c:v>
                      </c:pt>
                      <c:pt idx="68">
                        <c:v>4.5999999999999999E-2</c:v>
                      </c:pt>
                      <c:pt idx="69">
                        <c:v>5.2999999999999999E-2</c:v>
                      </c:pt>
                      <c:pt idx="70">
                        <c:v>6.0999999999999999E-2</c:v>
                      </c:pt>
                      <c:pt idx="71">
                        <c:v>6.3E-2</c:v>
                      </c:pt>
                      <c:pt idx="72">
                        <c:v>7.0000000000000007E-2</c:v>
                      </c:pt>
                      <c:pt idx="73">
                        <c:v>7.9000000000000001E-2</c:v>
                      </c:pt>
                      <c:pt idx="74">
                        <c:v>8.8000000000000009E-2</c:v>
                      </c:pt>
                      <c:pt idx="75">
                        <c:v>9.4E-2</c:v>
                      </c:pt>
                      <c:pt idx="76">
                        <c:v>0.10099999999999999</c:v>
                      </c:pt>
                      <c:pt idx="77">
                        <c:v>0.10400000000000001</c:v>
                      </c:pt>
                      <c:pt idx="78">
                        <c:v>0.109</c:v>
                      </c:pt>
                      <c:pt idx="79">
                        <c:v>0.114</c:v>
                      </c:pt>
                      <c:pt idx="80">
                        <c:v>0.11199999999999999</c:v>
                      </c:pt>
                      <c:pt idx="81">
                        <c:v>0.109</c:v>
                      </c:pt>
                      <c:pt idx="82">
                        <c:v>0.106</c:v>
                      </c:pt>
                      <c:pt idx="83">
                        <c:v>0.10400000000000001</c:v>
                      </c:pt>
                      <c:pt idx="84">
                        <c:v>0.10099999999999999</c:v>
                      </c:pt>
                      <c:pt idx="85">
                        <c:v>9.5000000000000001E-2</c:v>
                      </c:pt>
                      <c:pt idx="86">
                        <c:v>8.5000000000000006E-2</c:v>
                      </c:pt>
                      <c:pt idx="87">
                        <c:v>7.6999999999999999E-2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972-48E4-8432-AADBACB8FDD5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Con'!$Q$434</c15:sqref>
                        </c15:formulaRef>
                      </c:ext>
                    </c:extLst>
                    <c:strCache>
                      <c:ptCount val="1"/>
                      <c:pt idx="0">
                        <c:v>Food at home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Con'!$A$435:$A$522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42370</c:v>
                      </c:pt>
                      <c:pt idx="1">
                        <c:v>42401</c:v>
                      </c:pt>
                      <c:pt idx="2">
                        <c:v>42430</c:v>
                      </c:pt>
                      <c:pt idx="3">
                        <c:v>42461</c:v>
                      </c:pt>
                      <c:pt idx="4">
                        <c:v>42491</c:v>
                      </c:pt>
                      <c:pt idx="5">
                        <c:v>42522</c:v>
                      </c:pt>
                      <c:pt idx="6">
                        <c:v>42552</c:v>
                      </c:pt>
                      <c:pt idx="7">
                        <c:v>42583</c:v>
                      </c:pt>
                      <c:pt idx="8">
                        <c:v>42614</c:v>
                      </c:pt>
                      <c:pt idx="9">
                        <c:v>42644</c:v>
                      </c:pt>
                      <c:pt idx="10">
                        <c:v>42675</c:v>
                      </c:pt>
                      <c:pt idx="11">
                        <c:v>42705</c:v>
                      </c:pt>
                      <c:pt idx="12">
                        <c:v>42736</c:v>
                      </c:pt>
                      <c:pt idx="13">
                        <c:v>42767</c:v>
                      </c:pt>
                      <c:pt idx="14">
                        <c:v>42795</c:v>
                      </c:pt>
                      <c:pt idx="15">
                        <c:v>42826</c:v>
                      </c:pt>
                      <c:pt idx="16">
                        <c:v>42856</c:v>
                      </c:pt>
                      <c:pt idx="17">
                        <c:v>42887</c:v>
                      </c:pt>
                      <c:pt idx="18">
                        <c:v>42917</c:v>
                      </c:pt>
                      <c:pt idx="19">
                        <c:v>42948</c:v>
                      </c:pt>
                      <c:pt idx="20">
                        <c:v>42979</c:v>
                      </c:pt>
                      <c:pt idx="21">
                        <c:v>43009</c:v>
                      </c:pt>
                      <c:pt idx="22">
                        <c:v>43040</c:v>
                      </c:pt>
                      <c:pt idx="23">
                        <c:v>43070</c:v>
                      </c:pt>
                      <c:pt idx="24">
                        <c:v>43101</c:v>
                      </c:pt>
                      <c:pt idx="25">
                        <c:v>43132</c:v>
                      </c:pt>
                      <c:pt idx="26">
                        <c:v>43160</c:v>
                      </c:pt>
                      <c:pt idx="27">
                        <c:v>43191</c:v>
                      </c:pt>
                      <c:pt idx="28">
                        <c:v>43221</c:v>
                      </c:pt>
                      <c:pt idx="29">
                        <c:v>43252</c:v>
                      </c:pt>
                      <c:pt idx="30">
                        <c:v>43282</c:v>
                      </c:pt>
                      <c:pt idx="31">
                        <c:v>43313</c:v>
                      </c:pt>
                      <c:pt idx="32">
                        <c:v>43344</c:v>
                      </c:pt>
                      <c:pt idx="33">
                        <c:v>43374</c:v>
                      </c:pt>
                      <c:pt idx="34">
                        <c:v>43405</c:v>
                      </c:pt>
                      <c:pt idx="35">
                        <c:v>43435</c:v>
                      </c:pt>
                      <c:pt idx="36">
                        <c:v>43466</c:v>
                      </c:pt>
                      <c:pt idx="37">
                        <c:v>43497</c:v>
                      </c:pt>
                      <c:pt idx="38">
                        <c:v>43525</c:v>
                      </c:pt>
                      <c:pt idx="39">
                        <c:v>43556</c:v>
                      </c:pt>
                      <c:pt idx="40">
                        <c:v>43586</c:v>
                      </c:pt>
                      <c:pt idx="41">
                        <c:v>43617</c:v>
                      </c:pt>
                      <c:pt idx="42">
                        <c:v>43647</c:v>
                      </c:pt>
                      <c:pt idx="43">
                        <c:v>43678</c:v>
                      </c:pt>
                      <c:pt idx="44">
                        <c:v>43709</c:v>
                      </c:pt>
                      <c:pt idx="45">
                        <c:v>43739</c:v>
                      </c:pt>
                      <c:pt idx="46">
                        <c:v>43770</c:v>
                      </c:pt>
                      <c:pt idx="47">
                        <c:v>43800</c:v>
                      </c:pt>
                      <c:pt idx="48">
                        <c:v>43831</c:v>
                      </c:pt>
                      <c:pt idx="49">
                        <c:v>43862</c:v>
                      </c:pt>
                      <c:pt idx="50">
                        <c:v>43891</c:v>
                      </c:pt>
                      <c:pt idx="51">
                        <c:v>43922</c:v>
                      </c:pt>
                      <c:pt idx="52">
                        <c:v>43952</c:v>
                      </c:pt>
                      <c:pt idx="53">
                        <c:v>43983</c:v>
                      </c:pt>
                      <c:pt idx="54">
                        <c:v>44013</c:v>
                      </c:pt>
                      <c:pt idx="55">
                        <c:v>44044</c:v>
                      </c:pt>
                      <c:pt idx="56">
                        <c:v>44075</c:v>
                      </c:pt>
                      <c:pt idx="57">
                        <c:v>44105</c:v>
                      </c:pt>
                      <c:pt idx="58">
                        <c:v>44136</c:v>
                      </c:pt>
                      <c:pt idx="59">
                        <c:v>44166</c:v>
                      </c:pt>
                      <c:pt idx="60">
                        <c:v>44197</c:v>
                      </c:pt>
                      <c:pt idx="61">
                        <c:v>44228</c:v>
                      </c:pt>
                      <c:pt idx="62">
                        <c:v>44256</c:v>
                      </c:pt>
                      <c:pt idx="63">
                        <c:v>44287</c:v>
                      </c:pt>
                      <c:pt idx="64">
                        <c:v>44317</c:v>
                      </c:pt>
                      <c:pt idx="65">
                        <c:v>44348</c:v>
                      </c:pt>
                      <c:pt idx="66">
                        <c:v>44378</c:v>
                      </c:pt>
                      <c:pt idx="67">
                        <c:v>44409</c:v>
                      </c:pt>
                      <c:pt idx="68">
                        <c:v>44440</c:v>
                      </c:pt>
                      <c:pt idx="69">
                        <c:v>44470</c:v>
                      </c:pt>
                      <c:pt idx="70">
                        <c:v>44501</c:v>
                      </c:pt>
                      <c:pt idx="71">
                        <c:v>44531</c:v>
                      </c:pt>
                      <c:pt idx="72">
                        <c:v>44562</c:v>
                      </c:pt>
                      <c:pt idx="73">
                        <c:v>44593</c:v>
                      </c:pt>
                      <c:pt idx="74">
                        <c:v>44621</c:v>
                      </c:pt>
                      <c:pt idx="75">
                        <c:v>44652</c:v>
                      </c:pt>
                      <c:pt idx="76">
                        <c:v>44682</c:v>
                      </c:pt>
                      <c:pt idx="77">
                        <c:v>44713</c:v>
                      </c:pt>
                      <c:pt idx="78">
                        <c:v>44743</c:v>
                      </c:pt>
                      <c:pt idx="79">
                        <c:v>44774</c:v>
                      </c:pt>
                      <c:pt idx="80">
                        <c:v>44805</c:v>
                      </c:pt>
                      <c:pt idx="81">
                        <c:v>44835</c:v>
                      </c:pt>
                      <c:pt idx="82">
                        <c:v>44866</c:v>
                      </c:pt>
                      <c:pt idx="83">
                        <c:v>44896</c:v>
                      </c:pt>
                      <c:pt idx="84">
                        <c:v>44927</c:v>
                      </c:pt>
                      <c:pt idx="85">
                        <c:v>44958</c:v>
                      </c:pt>
                      <c:pt idx="86">
                        <c:v>44986</c:v>
                      </c:pt>
                      <c:pt idx="87">
                        <c:v>45017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Con'!$Q$435:$Q$522</c15:sqref>
                        </c15:formulaRef>
                      </c:ext>
                    </c:extLst>
                    <c:numCache>
                      <c:formatCode>0.0%</c:formatCode>
                      <c:ptCount val="88"/>
                      <c:pt idx="0">
                        <c:v>-5.0000000000000001E-3</c:v>
                      </c:pt>
                      <c:pt idx="1">
                        <c:v>-3.0000000000000001E-3</c:v>
                      </c:pt>
                      <c:pt idx="2">
                        <c:v>-5.0000000000000001E-3</c:v>
                      </c:pt>
                      <c:pt idx="3">
                        <c:v>-3.0000000000000001E-3</c:v>
                      </c:pt>
                      <c:pt idx="4">
                        <c:v>-6.9999999999999993E-3</c:v>
                      </c:pt>
                      <c:pt idx="5">
                        <c:v>-1.3000000000000001E-2</c:v>
                      </c:pt>
                      <c:pt idx="6">
                        <c:v>-1.6E-2</c:v>
                      </c:pt>
                      <c:pt idx="7">
                        <c:v>-1.9E-2</c:v>
                      </c:pt>
                      <c:pt idx="8">
                        <c:v>-2.2000000000000002E-2</c:v>
                      </c:pt>
                      <c:pt idx="9">
                        <c:v>-2.3E-2</c:v>
                      </c:pt>
                      <c:pt idx="10">
                        <c:v>-2.2000000000000002E-2</c:v>
                      </c:pt>
                      <c:pt idx="11">
                        <c:v>-0.02</c:v>
                      </c:pt>
                      <c:pt idx="12">
                        <c:v>-1.9E-2</c:v>
                      </c:pt>
                      <c:pt idx="13">
                        <c:v>-1.7000000000000001E-2</c:v>
                      </c:pt>
                      <c:pt idx="14">
                        <c:v>-9.0000000000000011E-3</c:v>
                      </c:pt>
                      <c:pt idx="15">
                        <c:v>-8.0000000000000002E-3</c:v>
                      </c:pt>
                      <c:pt idx="16">
                        <c:v>-2E-3</c:v>
                      </c:pt>
                      <c:pt idx="17">
                        <c:v>-1E-3</c:v>
                      </c:pt>
                      <c:pt idx="18">
                        <c:v>3.0000000000000001E-3</c:v>
                      </c:pt>
                      <c:pt idx="19">
                        <c:v>3.0000000000000001E-3</c:v>
                      </c:pt>
                      <c:pt idx="20">
                        <c:v>4.0000000000000001E-3</c:v>
                      </c:pt>
                      <c:pt idx="21">
                        <c:v>6.0000000000000001E-3</c:v>
                      </c:pt>
                      <c:pt idx="22">
                        <c:v>6.0000000000000001E-3</c:v>
                      </c:pt>
                      <c:pt idx="23">
                        <c:v>9.0000000000000011E-3</c:v>
                      </c:pt>
                      <c:pt idx="24">
                        <c:v>0.01</c:v>
                      </c:pt>
                      <c:pt idx="25">
                        <c:v>5.0000000000000001E-3</c:v>
                      </c:pt>
                      <c:pt idx="26">
                        <c:v>4.0000000000000001E-3</c:v>
                      </c:pt>
                      <c:pt idx="27">
                        <c:v>5.0000000000000001E-3</c:v>
                      </c:pt>
                      <c:pt idx="28">
                        <c:v>1E-3</c:v>
                      </c:pt>
                      <c:pt idx="29">
                        <c:v>4.0000000000000001E-3</c:v>
                      </c:pt>
                      <c:pt idx="30">
                        <c:v>4.0000000000000001E-3</c:v>
                      </c:pt>
                      <c:pt idx="31">
                        <c:v>5.0000000000000001E-3</c:v>
                      </c:pt>
                      <c:pt idx="32">
                        <c:v>4.0000000000000001E-3</c:v>
                      </c:pt>
                      <c:pt idx="33">
                        <c:v>1E-3</c:v>
                      </c:pt>
                      <c:pt idx="34">
                        <c:v>4.0000000000000001E-3</c:v>
                      </c:pt>
                      <c:pt idx="35">
                        <c:v>6.0000000000000001E-3</c:v>
                      </c:pt>
                      <c:pt idx="36">
                        <c:v>6.0000000000000001E-3</c:v>
                      </c:pt>
                      <c:pt idx="37">
                        <c:v>1.2E-2</c:v>
                      </c:pt>
                      <c:pt idx="38">
                        <c:v>1.3999999999999999E-2</c:v>
                      </c:pt>
                      <c:pt idx="39">
                        <c:v>6.9999999999999993E-3</c:v>
                      </c:pt>
                      <c:pt idx="40">
                        <c:v>1.2E-2</c:v>
                      </c:pt>
                      <c:pt idx="41">
                        <c:v>9.0000000000000011E-3</c:v>
                      </c:pt>
                      <c:pt idx="42">
                        <c:v>6.0000000000000001E-3</c:v>
                      </c:pt>
                      <c:pt idx="43">
                        <c:v>5.0000000000000001E-3</c:v>
                      </c:pt>
                      <c:pt idx="44">
                        <c:v>6.0000000000000001E-3</c:v>
                      </c:pt>
                      <c:pt idx="45">
                        <c:v>0.01</c:v>
                      </c:pt>
                      <c:pt idx="46">
                        <c:v>0.01</c:v>
                      </c:pt>
                      <c:pt idx="47">
                        <c:v>6.9999999999999993E-3</c:v>
                      </c:pt>
                      <c:pt idx="48">
                        <c:v>6.9999999999999993E-3</c:v>
                      </c:pt>
                      <c:pt idx="49">
                        <c:v>8.0000000000000002E-3</c:v>
                      </c:pt>
                      <c:pt idx="50">
                        <c:v>1.1000000000000001E-2</c:v>
                      </c:pt>
                      <c:pt idx="51">
                        <c:v>4.0999999999999995E-2</c:v>
                      </c:pt>
                      <c:pt idx="52">
                        <c:v>4.8000000000000001E-2</c:v>
                      </c:pt>
                      <c:pt idx="53">
                        <c:v>5.5999999999999994E-2</c:v>
                      </c:pt>
                      <c:pt idx="54">
                        <c:v>4.5999999999999999E-2</c:v>
                      </c:pt>
                      <c:pt idx="55">
                        <c:v>4.5999999999999999E-2</c:v>
                      </c:pt>
                      <c:pt idx="56">
                        <c:v>4.0999999999999995E-2</c:v>
                      </c:pt>
                      <c:pt idx="57">
                        <c:v>0.04</c:v>
                      </c:pt>
                      <c:pt idx="58">
                        <c:v>3.6000000000000004E-2</c:v>
                      </c:pt>
                      <c:pt idx="59">
                        <c:v>3.9E-2</c:v>
                      </c:pt>
                      <c:pt idx="60">
                        <c:v>3.7000000000000005E-2</c:v>
                      </c:pt>
                      <c:pt idx="61">
                        <c:v>3.5000000000000003E-2</c:v>
                      </c:pt>
                      <c:pt idx="62">
                        <c:v>3.3000000000000002E-2</c:v>
                      </c:pt>
                      <c:pt idx="63">
                        <c:v>1.2E-2</c:v>
                      </c:pt>
                      <c:pt idx="64">
                        <c:v>6.9999999999999993E-3</c:v>
                      </c:pt>
                      <c:pt idx="65">
                        <c:v>9.0000000000000011E-3</c:v>
                      </c:pt>
                      <c:pt idx="66">
                        <c:v>2.6000000000000002E-2</c:v>
                      </c:pt>
                      <c:pt idx="67">
                        <c:v>0.03</c:v>
                      </c:pt>
                      <c:pt idx="68">
                        <c:v>4.4999999999999998E-2</c:v>
                      </c:pt>
                      <c:pt idx="69">
                        <c:v>5.4000000000000006E-2</c:v>
                      </c:pt>
                      <c:pt idx="70">
                        <c:v>6.4000000000000001E-2</c:v>
                      </c:pt>
                      <c:pt idx="71">
                        <c:v>6.5000000000000002E-2</c:v>
                      </c:pt>
                      <c:pt idx="72">
                        <c:v>7.400000000000001E-2</c:v>
                      </c:pt>
                      <c:pt idx="73">
                        <c:v>8.5999999999999993E-2</c:v>
                      </c:pt>
                      <c:pt idx="74">
                        <c:v>0.1</c:v>
                      </c:pt>
                      <c:pt idx="75">
                        <c:v>0.10800000000000001</c:v>
                      </c:pt>
                      <c:pt idx="76">
                        <c:v>0.11900000000000001</c:v>
                      </c:pt>
                      <c:pt idx="77">
                        <c:v>0.122</c:v>
                      </c:pt>
                      <c:pt idx="78">
                        <c:v>0.13100000000000001</c:v>
                      </c:pt>
                      <c:pt idx="79">
                        <c:v>0.13500000000000001</c:v>
                      </c:pt>
                      <c:pt idx="80">
                        <c:v>0.13</c:v>
                      </c:pt>
                      <c:pt idx="81">
                        <c:v>0.124</c:v>
                      </c:pt>
                      <c:pt idx="82">
                        <c:v>0.12</c:v>
                      </c:pt>
                      <c:pt idx="83">
                        <c:v>0.11800000000000001</c:v>
                      </c:pt>
                      <c:pt idx="84">
                        <c:v>0.113</c:v>
                      </c:pt>
                      <c:pt idx="85">
                        <c:v>0.10199999999999999</c:v>
                      </c:pt>
                      <c:pt idx="86">
                        <c:v>8.4000000000000005E-2</c:v>
                      </c:pt>
                      <c:pt idx="87">
                        <c:v>7.0999999999999994E-2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972-48E4-8432-AADBACB8FDD5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Con'!$R$434</c15:sqref>
                        </c15:formulaRef>
                      </c:ext>
                    </c:extLst>
                    <c:strCache>
                      <c:ptCount val="1"/>
                      <c:pt idx="0">
                        <c:v>Commodities less food and energy commodities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Con'!$A$435:$A$522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42370</c:v>
                      </c:pt>
                      <c:pt idx="1">
                        <c:v>42401</c:v>
                      </c:pt>
                      <c:pt idx="2">
                        <c:v>42430</c:v>
                      </c:pt>
                      <c:pt idx="3">
                        <c:v>42461</c:v>
                      </c:pt>
                      <c:pt idx="4">
                        <c:v>42491</c:v>
                      </c:pt>
                      <c:pt idx="5">
                        <c:v>42522</c:v>
                      </c:pt>
                      <c:pt idx="6">
                        <c:v>42552</c:v>
                      </c:pt>
                      <c:pt idx="7">
                        <c:v>42583</c:v>
                      </c:pt>
                      <c:pt idx="8">
                        <c:v>42614</c:v>
                      </c:pt>
                      <c:pt idx="9">
                        <c:v>42644</c:v>
                      </c:pt>
                      <c:pt idx="10">
                        <c:v>42675</c:v>
                      </c:pt>
                      <c:pt idx="11">
                        <c:v>42705</c:v>
                      </c:pt>
                      <c:pt idx="12">
                        <c:v>42736</c:v>
                      </c:pt>
                      <c:pt idx="13">
                        <c:v>42767</c:v>
                      </c:pt>
                      <c:pt idx="14">
                        <c:v>42795</c:v>
                      </c:pt>
                      <c:pt idx="15">
                        <c:v>42826</c:v>
                      </c:pt>
                      <c:pt idx="16">
                        <c:v>42856</c:v>
                      </c:pt>
                      <c:pt idx="17">
                        <c:v>42887</c:v>
                      </c:pt>
                      <c:pt idx="18">
                        <c:v>42917</c:v>
                      </c:pt>
                      <c:pt idx="19">
                        <c:v>42948</c:v>
                      </c:pt>
                      <c:pt idx="20">
                        <c:v>42979</c:v>
                      </c:pt>
                      <c:pt idx="21">
                        <c:v>43009</c:v>
                      </c:pt>
                      <c:pt idx="22">
                        <c:v>43040</c:v>
                      </c:pt>
                      <c:pt idx="23">
                        <c:v>43070</c:v>
                      </c:pt>
                      <c:pt idx="24">
                        <c:v>43101</c:v>
                      </c:pt>
                      <c:pt idx="25">
                        <c:v>43132</c:v>
                      </c:pt>
                      <c:pt idx="26">
                        <c:v>43160</c:v>
                      </c:pt>
                      <c:pt idx="27">
                        <c:v>43191</c:v>
                      </c:pt>
                      <c:pt idx="28">
                        <c:v>43221</c:v>
                      </c:pt>
                      <c:pt idx="29">
                        <c:v>43252</c:v>
                      </c:pt>
                      <c:pt idx="30">
                        <c:v>43282</c:v>
                      </c:pt>
                      <c:pt idx="31">
                        <c:v>43313</c:v>
                      </c:pt>
                      <c:pt idx="32">
                        <c:v>43344</c:v>
                      </c:pt>
                      <c:pt idx="33">
                        <c:v>43374</c:v>
                      </c:pt>
                      <c:pt idx="34">
                        <c:v>43405</c:v>
                      </c:pt>
                      <c:pt idx="35">
                        <c:v>43435</c:v>
                      </c:pt>
                      <c:pt idx="36">
                        <c:v>43466</c:v>
                      </c:pt>
                      <c:pt idx="37">
                        <c:v>43497</c:v>
                      </c:pt>
                      <c:pt idx="38">
                        <c:v>43525</c:v>
                      </c:pt>
                      <c:pt idx="39">
                        <c:v>43556</c:v>
                      </c:pt>
                      <c:pt idx="40">
                        <c:v>43586</c:v>
                      </c:pt>
                      <c:pt idx="41">
                        <c:v>43617</c:v>
                      </c:pt>
                      <c:pt idx="42">
                        <c:v>43647</c:v>
                      </c:pt>
                      <c:pt idx="43">
                        <c:v>43678</c:v>
                      </c:pt>
                      <c:pt idx="44">
                        <c:v>43709</c:v>
                      </c:pt>
                      <c:pt idx="45">
                        <c:v>43739</c:v>
                      </c:pt>
                      <c:pt idx="46">
                        <c:v>43770</c:v>
                      </c:pt>
                      <c:pt idx="47">
                        <c:v>43800</c:v>
                      </c:pt>
                      <c:pt idx="48">
                        <c:v>43831</c:v>
                      </c:pt>
                      <c:pt idx="49">
                        <c:v>43862</c:v>
                      </c:pt>
                      <c:pt idx="50">
                        <c:v>43891</c:v>
                      </c:pt>
                      <c:pt idx="51">
                        <c:v>43922</c:v>
                      </c:pt>
                      <c:pt idx="52">
                        <c:v>43952</c:v>
                      </c:pt>
                      <c:pt idx="53">
                        <c:v>43983</c:v>
                      </c:pt>
                      <c:pt idx="54">
                        <c:v>44013</c:v>
                      </c:pt>
                      <c:pt idx="55">
                        <c:v>44044</c:v>
                      </c:pt>
                      <c:pt idx="56">
                        <c:v>44075</c:v>
                      </c:pt>
                      <c:pt idx="57">
                        <c:v>44105</c:v>
                      </c:pt>
                      <c:pt idx="58">
                        <c:v>44136</c:v>
                      </c:pt>
                      <c:pt idx="59">
                        <c:v>44166</c:v>
                      </c:pt>
                      <c:pt idx="60">
                        <c:v>44197</c:v>
                      </c:pt>
                      <c:pt idx="61">
                        <c:v>44228</c:v>
                      </c:pt>
                      <c:pt idx="62">
                        <c:v>44256</c:v>
                      </c:pt>
                      <c:pt idx="63">
                        <c:v>44287</c:v>
                      </c:pt>
                      <c:pt idx="64">
                        <c:v>44317</c:v>
                      </c:pt>
                      <c:pt idx="65">
                        <c:v>44348</c:v>
                      </c:pt>
                      <c:pt idx="66">
                        <c:v>44378</c:v>
                      </c:pt>
                      <c:pt idx="67">
                        <c:v>44409</c:v>
                      </c:pt>
                      <c:pt idx="68">
                        <c:v>44440</c:v>
                      </c:pt>
                      <c:pt idx="69">
                        <c:v>44470</c:v>
                      </c:pt>
                      <c:pt idx="70">
                        <c:v>44501</c:v>
                      </c:pt>
                      <c:pt idx="71">
                        <c:v>44531</c:v>
                      </c:pt>
                      <c:pt idx="72">
                        <c:v>44562</c:v>
                      </c:pt>
                      <c:pt idx="73">
                        <c:v>44593</c:v>
                      </c:pt>
                      <c:pt idx="74">
                        <c:v>44621</c:v>
                      </c:pt>
                      <c:pt idx="75">
                        <c:v>44652</c:v>
                      </c:pt>
                      <c:pt idx="76">
                        <c:v>44682</c:v>
                      </c:pt>
                      <c:pt idx="77">
                        <c:v>44713</c:v>
                      </c:pt>
                      <c:pt idx="78">
                        <c:v>44743</c:v>
                      </c:pt>
                      <c:pt idx="79">
                        <c:v>44774</c:v>
                      </c:pt>
                      <c:pt idx="80">
                        <c:v>44805</c:v>
                      </c:pt>
                      <c:pt idx="81">
                        <c:v>44835</c:v>
                      </c:pt>
                      <c:pt idx="82">
                        <c:v>44866</c:v>
                      </c:pt>
                      <c:pt idx="83">
                        <c:v>44896</c:v>
                      </c:pt>
                      <c:pt idx="84">
                        <c:v>44927</c:v>
                      </c:pt>
                      <c:pt idx="85">
                        <c:v>44958</c:v>
                      </c:pt>
                      <c:pt idx="86">
                        <c:v>44986</c:v>
                      </c:pt>
                      <c:pt idx="87">
                        <c:v>45017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Con'!$R$435:$R$522</c15:sqref>
                        </c15:formulaRef>
                      </c:ext>
                    </c:extLst>
                    <c:numCache>
                      <c:formatCode>0.0%</c:formatCode>
                      <c:ptCount val="88"/>
                      <c:pt idx="0">
                        <c:v>-1E-3</c:v>
                      </c:pt>
                      <c:pt idx="1">
                        <c:v>1E-3</c:v>
                      </c:pt>
                      <c:pt idx="2">
                        <c:v>-4.0000000000000001E-3</c:v>
                      </c:pt>
                      <c:pt idx="3">
                        <c:v>-5.0000000000000001E-3</c:v>
                      </c:pt>
                      <c:pt idx="4">
                        <c:v>-5.0000000000000001E-3</c:v>
                      </c:pt>
                      <c:pt idx="5">
                        <c:v>-6.0000000000000001E-3</c:v>
                      </c:pt>
                      <c:pt idx="6">
                        <c:v>-6.0000000000000001E-3</c:v>
                      </c:pt>
                      <c:pt idx="7">
                        <c:v>-5.0000000000000001E-3</c:v>
                      </c:pt>
                      <c:pt idx="8">
                        <c:v>-6.0000000000000001E-3</c:v>
                      </c:pt>
                      <c:pt idx="9">
                        <c:v>-5.0000000000000001E-3</c:v>
                      </c:pt>
                      <c:pt idx="10">
                        <c:v>-6.9999999999999993E-3</c:v>
                      </c:pt>
                      <c:pt idx="11">
                        <c:v>-6.0000000000000001E-3</c:v>
                      </c:pt>
                      <c:pt idx="12">
                        <c:v>-2E-3</c:v>
                      </c:pt>
                      <c:pt idx="13">
                        <c:v>-5.0000000000000001E-3</c:v>
                      </c:pt>
                      <c:pt idx="14">
                        <c:v>-6.0000000000000001E-3</c:v>
                      </c:pt>
                      <c:pt idx="15">
                        <c:v>-6.0000000000000001E-3</c:v>
                      </c:pt>
                      <c:pt idx="16">
                        <c:v>-8.0000000000000002E-3</c:v>
                      </c:pt>
                      <c:pt idx="17">
                        <c:v>-6.0000000000000001E-3</c:v>
                      </c:pt>
                      <c:pt idx="18">
                        <c:v>-6.0000000000000001E-3</c:v>
                      </c:pt>
                      <c:pt idx="19">
                        <c:v>-9.0000000000000011E-3</c:v>
                      </c:pt>
                      <c:pt idx="20">
                        <c:v>-0.01</c:v>
                      </c:pt>
                      <c:pt idx="21">
                        <c:v>-0.01</c:v>
                      </c:pt>
                      <c:pt idx="22">
                        <c:v>-9.0000000000000011E-3</c:v>
                      </c:pt>
                      <c:pt idx="23">
                        <c:v>-6.9999999999999993E-3</c:v>
                      </c:pt>
                      <c:pt idx="24">
                        <c:v>-6.9999999999999993E-3</c:v>
                      </c:pt>
                      <c:pt idx="25">
                        <c:v>-5.0000000000000001E-3</c:v>
                      </c:pt>
                      <c:pt idx="26">
                        <c:v>-3.0000000000000001E-3</c:v>
                      </c:pt>
                      <c:pt idx="27">
                        <c:v>-4.0000000000000001E-3</c:v>
                      </c:pt>
                      <c:pt idx="28">
                        <c:v>-3.0000000000000001E-3</c:v>
                      </c:pt>
                      <c:pt idx="29">
                        <c:v>-2E-3</c:v>
                      </c:pt>
                      <c:pt idx="30">
                        <c:v>0</c:v>
                      </c:pt>
                      <c:pt idx="31">
                        <c:v>-2E-3</c:v>
                      </c:pt>
                      <c:pt idx="32">
                        <c:v>-3.0000000000000001E-3</c:v>
                      </c:pt>
                      <c:pt idx="33">
                        <c:v>-1E-3</c:v>
                      </c:pt>
                      <c:pt idx="34">
                        <c:v>2E-3</c:v>
                      </c:pt>
                      <c:pt idx="35">
                        <c:v>1E-3</c:v>
                      </c:pt>
                      <c:pt idx="36">
                        <c:v>3.0000000000000001E-3</c:v>
                      </c:pt>
                      <c:pt idx="37">
                        <c:v>1E-3</c:v>
                      </c:pt>
                      <c:pt idx="38">
                        <c:v>0</c:v>
                      </c:pt>
                      <c:pt idx="39">
                        <c:v>-2E-3</c:v>
                      </c:pt>
                      <c:pt idx="40">
                        <c:v>-2E-3</c:v>
                      </c:pt>
                      <c:pt idx="41">
                        <c:v>2E-3</c:v>
                      </c:pt>
                      <c:pt idx="42">
                        <c:v>4.0000000000000001E-3</c:v>
                      </c:pt>
                      <c:pt idx="43">
                        <c:v>8.0000000000000002E-3</c:v>
                      </c:pt>
                      <c:pt idx="44">
                        <c:v>6.9999999999999993E-3</c:v>
                      </c:pt>
                      <c:pt idx="45">
                        <c:v>3.0000000000000001E-3</c:v>
                      </c:pt>
                      <c:pt idx="46">
                        <c:v>1E-3</c:v>
                      </c:pt>
                      <c:pt idx="47">
                        <c:v>1E-3</c:v>
                      </c:pt>
                      <c:pt idx="48">
                        <c:v>-3.0000000000000001E-3</c:v>
                      </c:pt>
                      <c:pt idx="49">
                        <c:v>0</c:v>
                      </c:pt>
                      <c:pt idx="50">
                        <c:v>-2E-3</c:v>
                      </c:pt>
                      <c:pt idx="51">
                        <c:v>-9.0000000000000011E-3</c:v>
                      </c:pt>
                      <c:pt idx="52">
                        <c:v>-0.01</c:v>
                      </c:pt>
                      <c:pt idx="53">
                        <c:v>-1.1000000000000001E-2</c:v>
                      </c:pt>
                      <c:pt idx="54">
                        <c:v>-5.0000000000000001E-3</c:v>
                      </c:pt>
                      <c:pt idx="55">
                        <c:v>4.0000000000000001E-3</c:v>
                      </c:pt>
                      <c:pt idx="56">
                        <c:v>0.01</c:v>
                      </c:pt>
                      <c:pt idx="57">
                        <c:v>1.2E-2</c:v>
                      </c:pt>
                      <c:pt idx="58">
                        <c:v>1.3999999999999999E-2</c:v>
                      </c:pt>
                      <c:pt idx="59">
                        <c:v>1.7000000000000001E-2</c:v>
                      </c:pt>
                      <c:pt idx="60">
                        <c:v>1.7000000000000001E-2</c:v>
                      </c:pt>
                      <c:pt idx="61">
                        <c:v>1.3000000000000001E-2</c:v>
                      </c:pt>
                      <c:pt idx="62">
                        <c:v>1.7000000000000001E-2</c:v>
                      </c:pt>
                      <c:pt idx="63">
                        <c:v>4.4000000000000004E-2</c:v>
                      </c:pt>
                      <c:pt idx="64">
                        <c:v>6.5000000000000002E-2</c:v>
                      </c:pt>
                      <c:pt idx="65">
                        <c:v>8.6999999999999994E-2</c:v>
                      </c:pt>
                      <c:pt idx="66">
                        <c:v>8.5000000000000006E-2</c:v>
                      </c:pt>
                      <c:pt idx="67">
                        <c:v>7.6999999999999999E-2</c:v>
                      </c:pt>
                      <c:pt idx="68">
                        <c:v>7.2999999999999995E-2</c:v>
                      </c:pt>
                      <c:pt idx="69">
                        <c:v>8.4000000000000005E-2</c:v>
                      </c:pt>
                      <c:pt idx="70">
                        <c:v>9.4E-2</c:v>
                      </c:pt>
                      <c:pt idx="71">
                        <c:v>0.107</c:v>
                      </c:pt>
                      <c:pt idx="72">
                        <c:v>0.11699999999999999</c:v>
                      </c:pt>
                      <c:pt idx="73">
                        <c:v>0.12300000000000001</c:v>
                      </c:pt>
                      <c:pt idx="74">
                        <c:v>0.11699999999999999</c:v>
                      </c:pt>
                      <c:pt idx="75">
                        <c:v>9.6999999999999989E-2</c:v>
                      </c:pt>
                      <c:pt idx="76">
                        <c:v>8.5000000000000006E-2</c:v>
                      </c:pt>
                      <c:pt idx="77">
                        <c:v>7.2000000000000008E-2</c:v>
                      </c:pt>
                      <c:pt idx="78">
                        <c:v>7.0000000000000007E-2</c:v>
                      </c:pt>
                      <c:pt idx="79">
                        <c:v>7.0999999999999994E-2</c:v>
                      </c:pt>
                      <c:pt idx="80">
                        <c:v>6.6000000000000003E-2</c:v>
                      </c:pt>
                      <c:pt idx="81">
                        <c:v>5.0999999999999997E-2</c:v>
                      </c:pt>
                      <c:pt idx="82">
                        <c:v>3.7000000000000005E-2</c:v>
                      </c:pt>
                      <c:pt idx="83">
                        <c:v>2.1000000000000001E-2</c:v>
                      </c:pt>
                      <c:pt idx="84">
                        <c:v>1.3999999999999999E-2</c:v>
                      </c:pt>
                      <c:pt idx="85">
                        <c:v>0.01</c:v>
                      </c:pt>
                      <c:pt idx="86">
                        <c:v>1.4999999999999999E-2</c:v>
                      </c:pt>
                      <c:pt idx="87">
                        <c:v>0.02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972-48E4-8432-AADBACB8FDD5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Con'!$S$434</c15:sqref>
                        </c15:formulaRef>
                      </c:ext>
                    </c:extLst>
                    <c:strCache>
                      <c:ptCount val="1"/>
                      <c:pt idx="0">
                        <c:v>Food away from home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Con'!$A$435:$A$522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42370</c:v>
                      </c:pt>
                      <c:pt idx="1">
                        <c:v>42401</c:v>
                      </c:pt>
                      <c:pt idx="2">
                        <c:v>42430</c:v>
                      </c:pt>
                      <c:pt idx="3">
                        <c:v>42461</c:v>
                      </c:pt>
                      <c:pt idx="4">
                        <c:v>42491</c:v>
                      </c:pt>
                      <c:pt idx="5">
                        <c:v>42522</c:v>
                      </c:pt>
                      <c:pt idx="6">
                        <c:v>42552</c:v>
                      </c:pt>
                      <c:pt idx="7">
                        <c:v>42583</c:v>
                      </c:pt>
                      <c:pt idx="8">
                        <c:v>42614</c:v>
                      </c:pt>
                      <c:pt idx="9">
                        <c:v>42644</c:v>
                      </c:pt>
                      <c:pt idx="10">
                        <c:v>42675</c:v>
                      </c:pt>
                      <c:pt idx="11">
                        <c:v>42705</c:v>
                      </c:pt>
                      <c:pt idx="12">
                        <c:v>42736</c:v>
                      </c:pt>
                      <c:pt idx="13">
                        <c:v>42767</c:v>
                      </c:pt>
                      <c:pt idx="14">
                        <c:v>42795</c:v>
                      </c:pt>
                      <c:pt idx="15">
                        <c:v>42826</c:v>
                      </c:pt>
                      <c:pt idx="16">
                        <c:v>42856</c:v>
                      </c:pt>
                      <c:pt idx="17">
                        <c:v>42887</c:v>
                      </c:pt>
                      <c:pt idx="18">
                        <c:v>42917</c:v>
                      </c:pt>
                      <c:pt idx="19">
                        <c:v>42948</c:v>
                      </c:pt>
                      <c:pt idx="20">
                        <c:v>42979</c:v>
                      </c:pt>
                      <c:pt idx="21">
                        <c:v>43009</c:v>
                      </c:pt>
                      <c:pt idx="22">
                        <c:v>43040</c:v>
                      </c:pt>
                      <c:pt idx="23">
                        <c:v>43070</c:v>
                      </c:pt>
                      <c:pt idx="24">
                        <c:v>43101</c:v>
                      </c:pt>
                      <c:pt idx="25">
                        <c:v>43132</c:v>
                      </c:pt>
                      <c:pt idx="26">
                        <c:v>43160</c:v>
                      </c:pt>
                      <c:pt idx="27">
                        <c:v>43191</c:v>
                      </c:pt>
                      <c:pt idx="28">
                        <c:v>43221</c:v>
                      </c:pt>
                      <c:pt idx="29">
                        <c:v>43252</c:v>
                      </c:pt>
                      <c:pt idx="30">
                        <c:v>43282</c:v>
                      </c:pt>
                      <c:pt idx="31">
                        <c:v>43313</c:v>
                      </c:pt>
                      <c:pt idx="32">
                        <c:v>43344</c:v>
                      </c:pt>
                      <c:pt idx="33">
                        <c:v>43374</c:v>
                      </c:pt>
                      <c:pt idx="34">
                        <c:v>43405</c:v>
                      </c:pt>
                      <c:pt idx="35">
                        <c:v>43435</c:v>
                      </c:pt>
                      <c:pt idx="36">
                        <c:v>43466</c:v>
                      </c:pt>
                      <c:pt idx="37">
                        <c:v>43497</c:v>
                      </c:pt>
                      <c:pt idx="38">
                        <c:v>43525</c:v>
                      </c:pt>
                      <c:pt idx="39">
                        <c:v>43556</c:v>
                      </c:pt>
                      <c:pt idx="40">
                        <c:v>43586</c:v>
                      </c:pt>
                      <c:pt idx="41">
                        <c:v>43617</c:v>
                      </c:pt>
                      <c:pt idx="42">
                        <c:v>43647</c:v>
                      </c:pt>
                      <c:pt idx="43">
                        <c:v>43678</c:v>
                      </c:pt>
                      <c:pt idx="44">
                        <c:v>43709</c:v>
                      </c:pt>
                      <c:pt idx="45">
                        <c:v>43739</c:v>
                      </c:pt>
                      <c:pt idx="46">
                        <c:v>43770</c:v>
                      </c:pt>
                      <c:pt idx="47">
                        <c:v>43800</c:v>
                      </c:pt>
                      <c:pt idx="48">
                        <c:v>43831</c:v>
                      </c:pt>
                      <c:pt idx="49">
                        <c:v>43862</c:v>
                      </c:pt>
                      <c:pt idx="50">
                        <c:v>43891</c:v>
                      </c:pt>
                      <c:pt idx="51">
                        <c:v>43922</c:v>
                      </c:pt>
                      <c:pt idx="52">
                        <c:v>43952</c:v>
                      </c:pt>
                      <c:pt idx="53">
                        <c:v>43983</c:v>
                      </c:pt>
                      <c:pt idx="54">
                        <c:v>44013</c:v>
                      </c:pt>
                      <c:pt idx="55">
                        <c:v>44044</c:v>
                      </c:pt>
                      <c:pt idx="56">
                        <c:v>44075</c:v>
                      </c:pt>
                      <c:pt idx="57">
                        <c:v>44105</c:v>
                      </c:pt>
                      <c:pt idx="58">
                        <c:v>44136</c:v>
                      </c:pt>
                      <c:pt idx="59">
                        <c:v>44166</c:v>
                      </c:pt>
                      <c:pt idx="60">
                        <c:v>44197</c:v>
                      </c:pt>
                      <c:pt idx="61">
                        <c:v>44228</c:v>
                      </c:pt>
                      <c:pt idx="62">
                        <c:v>44256</c:v>
                      </c:pt>
                      <c:pt idx="63">
                        <c:v>44287</c:v>
                      </c:pt>
                      <c:pt idx="64">
                        <c:v>44317</c:v>
                      </c:pt>
                      <c:pt idx="65">
                        <c:v>44348</c:v>
                      </c:pt>
                      <c:pt idx="66">
                        <c:v>44378</c:v>
                      </c:pt>
                      <c:pt idx="67">
                        <c:v>44409</c:v>
                      </c:pt>
                      <c:pt idx="68">
                        <c:v>44440</c:v>
                      </c:pt>
                      <c:pt idx="69">
                        <c:v>44470</c:v>
                      </c:pt>
                      <c:pt idx="70">
                        <c:v>44501</c:v>
                      </c:pt>
                      <c:pt idx="71">
                        <c:v>44531</c:v>
                      </c:pt>
                      <c:pt idx="72">
                        <c:v>44562</c:v>
                      </c:pt>
                      <c:pt idx="73">
                        <c:v>44593</c:v>
                      </c:pt>
                      <c:pt idx="74">
                        <c:v>44621</c:v>
                      </c:pt>
                      <c:pt idx="75">
                        <c:v>44652</c:v>
                      </c:pt>
                      <c:pt idx="76">
                        <c:v>44682</c:v>
                      </c:pt>
                      <c:pt idx="77">
                        <c:v>44713</c:v>
                      </c:pt>
                      <c:pt idx="78">
                        <c:v>44743</c:v>
                      </c:pt>
                      <c:pt idx="79">
                        <c:v>44774</c:v>
                      </c:pt>
                      <c:pt idx="80">
                        <c:v>44805</c:v>
                      </c:pt>
                      <c:pt idx="81">
                        <c:v>44835</c:v>
                      </c:pt>
                      <c:pt idx="82">
                        <c:v>44866</c:v>
                      </c:pt>
                      <c:pt idx="83">
                        <c:v>44896</c:v>
                      </c:pt>
                      <c:pt idx="84">
                        <c:v>44927</c:v>
                      </c:pt>
                      <c:pt idx="85">
                        <c:v>44958</c:v>
                      </c:pt>
                      <c:pt idx="86">
                        <c:v>44986</c:v>
                      </c:pt>
                      <c:pt idx="87">
                        <c:v>45017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Con'!$S$435:$S$522</c15:sqref>
                        </c15:formulaRef>
                      </c:ext>
                    </c:extLst>
                    <c:numCache>
                      <c:formatCode>0.0%</c:formatCode>
                      <c:ptCount val="88"/>
                      <c:pt idx="0">
                        <c:v>2.7000000000000003E-2</c:v>
                      </c:pt>
                      <c:pt idx="1">
                        <c:v>2.6000000000000002E-2</c:v>
                      </c:pt>
                      <c:pt idx="2">
                        <c:v>2.7000000000000003E-2</c:v>
                      </c:pt>
                      <c:pt idx="3">
                        <c:v>2.7000000000000003E-2</c:v>
                      </c:pt>
                      <c:pt idx="4">
                        <c:v>2.6000000000000002E-2</c:v>
                      </c:pt>
                      <c:pt idx="5">
                        <c:v>2.6000000000000002E-2</c:v>
                      </c:pt>
                      <c:pt idx="6">
                        <c:v>2.7999999999999997E-2</c:v>
                      </c:pt>
                      <c:pt idx="7">
                        <c:v>2.7999999999999997E-2</c:v>
                      </c:pt>
                      <c:pt idx="8">
                        <c:v>2.4E-2</c:v>
                      </c:pt>
                      <c:pt idx="9">
                        <c:v>2.4E-2</c:v>
                      </c:pt>
                      <c:pt idx="10">
                        <c:v>2.3E-2</c:v>
                      </c:pt>
                      <c:pt idx="11">
                        <c:v>2.3E-2</c:v>
                      </c:pt>
                      <c:pt idx="12">
                        <c:v>2.4E-2</c:v>
                      </c:pt>
                      <c:pt idx="13">
                        <c:v>2.4E-2</c:v>
                      </c:pt>
                      <c:pt idx="14">
                        <c:v>2.4E-2</c:v>
                      </c:pt>
                      <c:pt idx="15">
                        <c:v>2.3E-2</c:v>
                      </c:pt>
                      <c:pt idx="16">
                        <c:v>2.3E-2</c:v>
                      </c:pt>
                      <c:pt idx="17">
                        <c:v>2.2000000000000002E-2</c:v>
                      </c:pt>
                      <c:pt idx="18">
                        <c:v>2.1000000000000001E-2</c:v>
                      </c:pt>
                      <c:pt idx="19">
                        <c:v>2.2000000000000002E-2</c:v>
                      </c:pt>
                      <c:pt idx="20">
                        <c:v>2.4E-2</c:v>
                      </c:pt>
                      <c:pt idx="21">
                        <c:v>2.3E-2</c:v>
                      </c:pt>
                      <c:pt idx="22">
                        <c:v>2.4E-2</c:v>
                      </c:pt>
                      <c:pt idx="23">
                        <c:v>2.5000000000000001E-2</c:v>
                      </c:pt>
                      <c:pt idx="24">
                        <c:v>2.5000000000000001E-2</c:v>
                      </c:pt>
                      <c:pt idx="25">
                        <c:v>2.6000000000000002E-2</c:v>
                      </c:pt>
                      <c:pt idx="26">
                        <c:v>2.5000000000000001E-2</c:v>
                      </c:pt>
                      <c:pt idx="27">
                        <c:v>2.5000000000000001E-2</c:v>
                      </c:pt>
                      <c:pt idx="28">
                        <c:v>2.7000000000000003E-2</c:v>
                      </c:pt>
                      <c:pt idx="29">
                        <c:v>2.7999999999999997E-2</c:v>
                      </c:pt>
                      <c:pt idx="30">
                        <c:v>2.7999999999999997E-2</c:v>
                      </c:pt>
                      <c:pt idx="31">
                        <c:v>2.6000000000000002E-2</c:v>
                      </c:pt>
                      <c:pt idx="32">
                        <c:v>2.6000000000000002E-2</c:v>
                      </c:pt>
                      <c:pt idx="33">
                        <c:v>2.5000000000000001E-2</c:v>
                      </c:pt>
                      <c:pt idx="34">
                        <c:v>2.6000000000000002E-2</c:v>
                      </c:pt>
                      <c:pt idx="35">
                        <c:v>2.7999999999999997E-2</c:v>
                      </c:pt>
                      <c:pt idx="36">
                        <c:v>2.7999999999999997E-2</c:v>
                      </c:pt>
                      <c:pt idx="37">
                        <c:v>2.8999999999999998E-2</c:v>
                      </c:pt>
                      <c:pt idx="38">
                        <c:v>0.03</c:v>
                      </c:pt>
                      <c:pt idx="39">
                        <c:v>3.1E-2</c:v>
                      </c:pt>
                      <c:pt idx="40">
                        <c:v>2.8999999999999998E-2</c:v>
                      </c:pt>
                      <c:pt idx="41">
                        <c:v>3.1E-2</c:v>
                      </c:pt>
                      <c:pt idx="42">
                        <c:v>3.2000000000000001E-2</c:v>
                      </c:pt>
                      <c:pt idx="43">
                        <c:v>3.2000000000000001E-2</c:v>
                      </c:pt>
                      <c:pt idx="44">
                        <c:v>3.2000000000000001E-2</c:v>
                      </c:pt>
                      <c:pt idx="45">
                        <c:v>3.3000000000000002E-2</c:v>
                      </c:pt>
                      <c:pt idx="46">
                        <c:v>3.2000000000000001E-2</c:v>
                      </c:pt>
                      <c:pt idx="47">
                        <c:v>3.1E-2</c:v>
                      </c:pt>
                      <c:pt idx="48">
                        <c:v>3.1E-2</c:v>
                      </c:pt>
                      <c:pt idx="49">
                        <c:v>0.03</c:v>
                      </c:pt>
                      <c:pt idx="50">
                        <c:v>0.03</c:v>
                      </c:pt>
                      <c:pt idx="51">
                        <c:v>2.7999999999999997E-2</c:v>
                      </c:pt>
                      <c:pt idx="52">
                        <c:v>2.8999999999999998E-2</c:v>
                      </c:pt>
                      <c:pt idx="53">
                        <c:v>3.1E-2</c:v>
                      </c:pt>
                      <c:pt idx="54">
                        <c:v>3.4000000000000002E-2</c:v>
                      </c:pt>
                      <c:pt idx="55">
                        <c:v>3.5000000000000003E-2</c:v>
                      </c:pt>
                      <c:pt idx="56">
                        <c:v>3.7999999999999999E-2</c:v>
                      </c:pt>
                      <c:pt idx="57">
                        <c:v>3.9E-2</c:v>
                      </c:pt>
                      <c:pt idx="58">
                        <c:v>3.7999999999999999E-2</c:v>
                      </c:pt>
                      <c:pt idx="59">
                        <c:v>3.9E-2</c:v>
                      </c:pt>
                      <c:pt idx="60">
                        <c:v>3.9E-2</c:v>
                      </c:pt>
                      <c:pt idx="61">
                        <c:v>3.7000000000000005E-2</c:v>
                      </c:pt>
                      <c:pt idx="62">
                        <c:v>3.7000000000000005E-2</c:v>
                      </c:pt>
                      <c:pt idx="63">
                        <c:v>3.7999999999999999E-2</c:v>
                      </c:pt>
                      <c:pt idx="64">
                        <c:v>0.04</c:v>
                      </c:pt>
                      <c:pt idx="65">
                        <c:v>4.2000000000000003E-2</c:v>
                      </c:pt>
                      <c:pt idx="66">
                        <c:v>4.5999999999999999E-2</c:v>
                      </c:pt>
                      <c:pt idx="67">
                        <c:v>4.7E-2</c:v>
                      </c:pt>
                      <c:pt idx="68">
                        <c:v>4.7E-2</c:v>
                      </c:pt>
                      <c:pt idx="69">
                        <c:v>5.2999999999999999E-2</c:v>
                      </c:pt>
                      <c:pt idx="70">
                        <c:v>5.7999999999999996E-2</c:v>
                      </c:pt>
                      <c:pt idx="71">
                        <c:v>0.06</c:v>
                      </c:pt>
                      <c:pt idx="72">
                        <c:v>6.4000000000000001E-2</c:v>
                      </c:pt>
                      <c:pt idx="73">
                        <c:v>6.8000000000000005E-2</c:v>
                      </c:pt>
                      <c:pt idx="74">
                        <c:v>6.9000000000000006E-2</c:v>
                      </c:pt>
                      <c:pt idx="75">
                        <c:v>7.2000000000000008E-2</c:v>
                      </c:pt>
                      <c:pt idx="76">
                        <c:v>7.400000000000001E-2</c:v>
                      </c:pt>
                      <c:pt idx="77">
                        <c:v>7.6999999999999999E-2</c:v>
                      </c:pt>
                      <c:pt idx="78">
                        <c:v>7.5999999999999998E-2</c:v>
                      </c:pt>
                      <c:pt idx="79">
                        <c:v>0.08</c:v>
                      </c:pt>
                      <c:pt idx="80">
                        <c:v>8.5000000000000006E-2</c:v>
                      </c:pt>
                      <c:pt idx="81">
                        <c:v>8.5999999999999993E-2</c:v>
                      </c:pt>
                      <c:pt idx="82">
                        <c:v>8.5000000000000006E-2</c:v>
                      </c:pt>
                      <c:pt idx="83">
                        <c:v>8.3000000000000004E-2</c:v>
                      </c:pt>
                      <c:pt idx="84">
                        <c:v>8.199999999999999E-2</c:v>
                      </c:pt>
                      <c:pt idx="85">
                        <c:v>8.4000000000000005E-2</c:v>
                      </c:pt>
                      <c:pt idx="86">
                        <c:v>8.8000000000000009E-2</c:v>
                      </c:pt>
                      <c:pt idx="87">
                        <c:v>8.5999999999999993E-2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972-48E4-8432-AADBACB8FDD5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Con'!$T$434</c15:sqref>
                        </c15:formulaRef>
                      </c:ext>
                    </c:extLst>
                    <c:strCache>
                      <c:ptCount val="1"/>
                      <c:pt idx="0">
                        <c:v>Services less energy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Con'!$A$435:$A$522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42370</c:v>
                      </c:pt>
                      <c:pt idx="1">
                        <c:v>42401</c:v>
                      </c:pt>
                      <c:pt idx="2">
                        <c:v>42430</c:v>
                      </c:pt>
                      <c:pt idx="3">
                        <c:v>42461</c:v>
                      </c:pt>
                      <c:pt idx="4">
                        <c:v>42491</c:v>
                      </c:pt>
                      <c:pt idx="5">
                        <c:v>42522</c:v>
                      </c:pt>
                      <c:pt idx="6">
                        <c:v>42552</c:v>
                      </c:pt>
                      <c:pt idx="7">
                        <c:v>42583</c:v>
                      </c:pt>
                      <c:pt idx="8">
                        <c:v>42614</c:v>
                      </c:pt>
                      <c:pt idx="9">
                        <c:v>42644</c:v>
                      </c:pt>
                      <c:pt idx="10">
                        <c:v>42675</c:v>
                      </c:pt>
                      <c:pt idx="11">
                        <c:v>42705</c:v>
                      </c:pt>
                      <c:pt idx="12">
                        <c:v>42736</c:v>
                      </c:pt>
                      <c:pt idx="13">
                        <c:v>42767</c:v>
                      </c:pt>
                      <c:pt idx="14">
                        <c:v>42795</c:v>
                      </c:pt>
                      <c:pt idx="15">
                        <c:v>42826</c:v>
                      </c:pt>
                      <c:pt idx="16">
                        <c:v>42856</c:v>
                      </c:pt>
                      <c:pt idx="17">
                        <c:v>42887</c:v>
                      </c:pt>
                      <c:pt idx="18">
                        <c:v>42917</c:v>
                      </c:pt>
                      <c:pt idx="19">
                        <c:v>42948</c:v>
                      </c:pt>
                      <c:pt idx="20">
                        <c:v>42979</c:v>
                      </c:pt>
                      <c:pt idx="21">
                        <c:v>43009</c:v>
                      </c:pt>
                      <c:pt idx="22">
                        <c:v>43040</c:v>
                      </c:pt>
                      <c:pt idx="23">
                        <c:v>43070</c:v>
                      </c:pt>
                      <c:pt idx="24">
                        <c:v>43101</c:v>
                      </c:pt>
                      <c:pt idx="25">
                        <c:v>43132</c:v>
                      </c:pt>
                      <c:pt idx="26">
                        <c:v>43160</c:v>
                      </c:pt>
                      <c:pt idx="27">
                        <c:v>43191</c:v>
                      </c:pt>
                      <c:pt idx="28">
                        <c:v>43221</c:v>
                      </c:pt>
                      <c:pt idx="29">
                        <c:v>43252</c:v>
                      </c:pt>
                      <c:pt idx="30">
                        <c:v>43282</c:v>
                      </c:pt>
                      <c:pt idx="31">
                        <c:v>43313</c:v>
                      </c:pt>
                      <c:pt idx="32">
                        <c:v>43344</c:v>
                      </c:pt>
                      <c:pt idx="33">
                        <c:v>43374</c:v>
                      </c:pt>
                      <c:pt idx="34">
                        <c:v>43405</c:v>
                      </c:pt>
                      <c:pt idx="35">
                        <c:v>43435</c:v>
                      </c:pt>
                      <c:pt idx="36">
                        <c:v>43466</c:v>
                      </c:pt>
                      <c:pt idx="37">
                        <c:v>43497</c:v>
                      </c:pt>
                      <c:pt idx="38">
                        <c:v>43525</c:v>
                      </c:pt>
                      <c:pt idx="39">
                        <c:v>43556</c:v>
                      </c:pt>
                      <c:pt idx="40">
                        <c:v>43586</c:v>
                      </c:pt>
                      <c:pt idx="41">
                        <c:v>43617</c:v>
                      </c:pt>
                      <c:pt idx="42">
                        <c:v>43647</c:v>
                      </c:pt>
                      <c:pt idx="43">
                        <c:v>43678</c:v>
                      </c:pt>
                      <c:pt idx="44">
                        <c:v>43709</c:v>
                      </c:pt>
                      <c:pt idx="45">
                        <c:v>43739</c:v>
                      </c:pt>
                      <c:pt idx="46">
                        <c:v>43770</c:v>
                      </c:pt>
                      <c:pt idx="47">
                        <c:v>43800</c:v>
                      </c:pt>
                      <c:pt idx="48">
                        <c:v>43831</c:v>
                      </c:pt>
                      <c:pt idx="49">
                        <c:v>43862</c:v>
                      </c:pt>
                      <c:pt idx="50">
                        <c:v>43891</c:v>
                      </c:pt>
                      <c:pt idx="51">
                        <c:v>43922</c:v>
                      </c:pt>
                      <c:pt idx="52">
                        <c:v>43952</c:v>
                      </c:pt>
                      <c:pt idx="53">
                        <c:v>43983</c:v>
                      </c:pt>
                      <c:pt idx="54">
                        <c:v>44013</c:v>
                      </c:pt>
                      <c:pt idx="55">
                        <c:v>44044</c:v>
                      </c:pt>
                      <c:pt idx="56">
                        <c:v>44075</c:v>
                      </c:pt>
                      <c:pt idx="57">
                        <c:v>44105</c:v>
                      </c:pt>
                      <c:pt idx="58">
                        <c:v>44136</c:v>
                      </c:pt>
                      <c:pt idx="59">
                        <c:v>44166</c:v>
                      </c:pt>
                      <c:pt idx="60">
                        <c:v>44197</c:v>
                      </c:pt>
                      <c:pt idx="61">
                        <c:v>44228</c:v>
                      </c:pt>
                      <c:pt idx="62">
                        <c:v>44256</c:v>
                      </c:pt>
                      <c:pt idx="63">
                        <c:v>44287</c:v>
                      </c:pt>
                      <c:pt idx="64">
                        <c:v>44317</c:v>
                      </c:pt>
                      <c:pt idx="65">
                        <c:v>44348</c:v>
                      </c:pt>
                      <c:pt idx="66">
                        <c:v>44378</c:v>
                      </c:pt>
                      <c:pt idx="67">
                        <c:v>44409</c:v>
                      </c:pt>
                      <c:pt idx="68">
                        <c:v>44440</c:v>
                      </c:pt>
                      <c:pt idx="69">
                        <c:v>44470</c:v>
                      </c:pt>
                      <c:pt idx="70">
                        <c:v>44501</c:v>
                      </c:pt>
                      <c:pt idx="71">
                        <c:v>44531</c:v>
                      </c:pt>
                      <c:pt idx="72">
                        <c:v>44562</c:v>
                      </c:pt>
                      <c:pt idx="73">
                        <c:v>44593</c:v>
                      </c:pt>
                      <c:pt idx="74">
                        <c:v>44621</c:v>
                      </c:pt>
                      <c:pt idx="75">
                        <c:v>44652</c:v>
                      </c:pt>
                      <c:pt idx="76">
                        <c:v>44682</c:v>
                      </c:pt>
                      <c:pt idx="77">
                        <c:v>44713</c:v>
                      </c:pt>
                      <c:pt idx="78">
                        <c:v>44743</c:v>
                      </c:pt>
                      <c:pt idx="79">
                        <c:v>44774</c:v>
                      </c:pt>
                      <c:pt idx="80">
                        <c:v>44805</c:v>
                      </c:pt>
                      <c:pt idx="81">
                        <c:v>44835</c:v>
                      </c:pt>
                      <c:pt idx="82">
                        <c:v>44866</c:v>
                      </c:pt>
                      <c:pt idx="83">
                        <c:v>44896</c:v>
                      </c:pt>
                      <c:pt idx="84">
                        <c:v>44927</c:v>
                      </c:pt>
                      <c:pt idx="85">
                        <c:v>44958</c:v>
                      </c:pt>
                      <c:pt idx="86">
                        <c:v>44986</c:v>
                      </c:pt>
                      <c:pt idx="87">
                        <c:v>45017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Con'!$T$435:$T$522</c15:sqref>
                        </c15:formulaRef>
                      </c:ext>
                    </c:extLst>
                    <c:numCache>
                      <c:formatCode>0.0%</c:formatCode>
                      <c:ptCount val="88"/>
                      <c:pt idx="0">
                        <c:v>0.03</c:v>
                      </c:pt>
                      <c:pt idx="1">
                        <c:v>3.1E-2</c:v>
                      </c:pt>
                      <c:pt idx="2">
                        <c:v>0.03</c:v>
                      </c:pt>
                      <c:pt idx="3">
                        <c:v>0.03</c:v>
                      </c:pt>
                      <c:pt idx="4">
                        <c:v>3.2000000000000001E-2</c:v>
                      </c:pt>
                      <c:pt idx="5">
                        <c:v>3.2000000000000001E-2</c:v>
                      </c:pt>
                      <c:pt idx="6">
                        <c:v>3.1E-2</c:v>
                      </c:pt>
                      <c:pt idx="7">
                        <c:v>3.2000000000000001E-2</c:v>
                      </c:pt>
                      <c:pt idx="8">
                        <c:v>3.2000000000000001E-2</c:v>
                      </c:pt>
                      <c:pt idx="9">
                        <c:v>0.03</c:v>
                      </c:pt>
                      <c:pt idx="10">
                        <c:v>0.03</c:v>
                      </c:pt>
                      <c:pt idx="11">
                        <c:v>3.1E-2</c:v>
                      </c:pt>
                      <c:pt idx="12">
                        <c:v>3.1E-2</c:v>
                      </c:pt>
                      <c:pt idx="13">
                        <c:v>3.1E-2</c:v>
                      </c:pt>
                      <c:pt idx="14">
                        <c:v>2.8999999999999998E-2</c:v>
                      </c:pt>
                      <c:pt idx="15">
                        <c:v>2.7000000000000003E-2</c:v>
                      </c:pt>
                      <c:pt idx="16">
                        <c:v>2.6000000000000002E-2</c:v>
                      </c:pt>
                      <c:pt idx="17">
                        <c:v>2.5000000000000001E-2</c:v>
                      </c:pt>
                      <c:pt idx="18">
                        <c:v>2.4E-2</c:v>
                      </c:pt>
                      <c:pt idx="19">
                        <c:v>2.5000000000000001E-2</c:v>
                      </c:pt>
                      <c:pt idx="20">
                        <c:v>2.6000000000000002E-2</c:v>
                      </c:pt>
                      <c:pt idx="21">
                        <c:v>2.7000000000000003E-2</c:v>
                      </c:pt>
                      <c:pt idx="22">
                        <c:v>2.5000000000000001E-2</c:v>
                      </c:pt>
                      <c:pt idx="23">
                        <c:v>2.6000000000000002E-2</c:v>
                      </c:pt>
                      <c:pt idx="24">
                        <c:v>2.6000000000000002E-2</c:v>
                      </c:pt>
                      <c:pt idx="25">
                        <c:v>2.6000000000000002E-2</c:v>
                      </c:pt>
                      <c:pt idx="26">
                        <c:v>2.8999999999999998E-2</c:v>
                      </c:pt>
                      <c:pt idx="27">
                        <c:v>2.8999999999999998E-2</c:v>
                      </c:pt>
                      <c:pt idx="28">
                        <c:v>0.03</c:v>
                      </c:pt>
                      <c:pt idx="29">
                        <c:v>3.1E-2</c:v>
                      </c:pt>
                      <c:pt idx="30">
                        <c:v>3.1E-2</c:v>
                      </c:pt>
                      <c:pt idx="31">
                        <c:v>0.03</c:v>
                      </c:pt>
                      <c:pt idx="32">
                        <c:v>0.03</c:v>
                      </c:pt>
                      <c:pt idx="33">
                        <c:v>2.8999999999999998E-2</c:v>
                      </c:pt>
                      <c:pt idx="34">
                        <c:v>2.8999999999999998E-2</c:v>
                      </c:pt>
                      <c:pt idx="35">
                        <c:v>2.8999999999999998E-2</c:v>
                      </c:pt>
                      <c:pt idx="36">
                        <c:v>2.7999999999999997E-2</c:v>
                      </c:pt>
                      <c:pt idx="37">
                        <c:v>2.7000000000000003E-2</c:v>
                      </c:pt>
                      <c:pt idx="38">
                        <c:v>2.7000000000000003E-2</c:v>
                      </c:pt>
                      <c:pt idx="39">
                        <c:v>2.7999999999999997E-2</c:v>
                      </c:pt>
                      <c:pt idx="40">
                        <c:v>2.7000000000000003E-2</c:v>
                      </c:pt>
                      <c:pt idx="41">
                        <c:v>2.7999999999999997E-2</c:v>
                      </c:pt>
                      <c:pt idx="42">
                        <c:v>2.7999999999999997E-2</c:v>
                      </c:pt>
                      <c:pt idx="43">
                        <c:v>2.8999999999999998E-2</c:v>
                      </c:pt>
                      <c:pt idx="44">
                        <c:v>2.8999999999999998E-2</c:v>
                      </c:pt>
                      <c:pt idx="45">
                        <c:v>0.03</c:v>
                      </c:pt>
                      <c:pt idx="46">
                        <c:v>0.03</c:v>
                      </c:pt>
                      <c:pt idx="47">
                        <c:v>0.03</c:v>
                      </c:pt>
                      <c:pt idx="48">
                        <c:v>3.1E-2</c:v>
                      </c:pt>
                      <c:pt idx="49">
                        <c:v>3.1E-2</c:v>
                      </c:pt>
                      <c:pt idx="50">
                        <c:v>2.7999999999999997E-2</c:v>
                      </c:pt>
                      <c:pt idx="51">
                        <c:v>2.2000000000000002E-2</c:v>
                      </c:pt>
                      <c:pt idx="52">
                        <c:v>0.02</c:v>
                      </c:pt>
                      <c:pt idx="53">
                        <c:v>1.9E-2</c:v>
                      </c:pt>
                      <c:pt idx="54">
                        <c:v>2.3E-2</c:v>
                      </c:pt>
                      <c:pt idx="55">
                        <c:v>2.2000000000000002E-2</c:v>
                      </c:pt>
                      <c:pt idx="56">
                        <c:v>1.9E-2</c:v>
                      </c:pt>
                      <c:pt idx="57">
                        <c:v>1.7000000000000001E-2</c:v>
                      </c:pt>
                      <c:pt idx="58">
                        <c:v>1.7000000000000001E-2</c:v>
                      </c:pt>
                      <c:pt idx="59">
                        <c:v>1.6E-2</c:v>
                      </c:pt>
                      <c:pt idx="60">
                        <c:v>1.3000000000000001E-2</c:v>
                      </c:pt>
                      <c:pt idx="61">
                        <c:v>1.3000000000000001E-2</c:v>
                      </c:pt>
                      <c:pt idx="62">
                        <c:v>1.6E-2</c:v>
                      </c:pt>
                      <c:pt idx="63">
                        <c:v>2.5000000000000001E-2</c:v>
                      </c:pt>
                      <c:pt idx="64">
                        <c:v>2.8999999999999998E-2</c:v>
                      </c:pt>
                      <c:pt idx="65">
                        <c:v>3.1E-2</c:v>
                      </c:pt>
                      <c:pt idx="66">
                        <c:v>2.8999999999999998E-2</c:v>
                      </c:pt>
                      <c:pt idx="67">
                        <c:v>2.7000000000000003E-2</c:v>
                      </c:pt>
                      <c:pt idx="68">
                        <c:v>2.8999999999999998E-2</c:v>
                      </c:pt>
                      <c:pt idx="69">
                        <c:v>3.2000000000000001E-2</c:v>
                      </c:pt>
                      <c:pt idx="70">
                        <c:v>3.4000000000000002E-2</c:v>
                      </c:pt>
                      <c:pt idx="71">
                        <c:v>3.7000000000000005E-2</c:v>
                      </c:pt>
                      <c:pt idx="72">
                        <c:v>4.0999999999999995E-2</c:v>
                      </c:pt>
                      <c:pt idx="73">
                        <c:v>4.4000000000000004E-2</c:v>
                      </c:pt>
                      <c:pt idx="74">
                        <c:v>4.7E-2</c:v>
                      </c:pt>
                      <c:pt idx="75">
                        <c:v>4.9000000000000002E-2</c:v>
                      </c:pt>
                      <c:pt idx="76">
                        <c:v>5.2000000000000005E-2</c:v>
                      </c:pt>
                      <c:pt idx="77">
                        <c:v>5.5E-2</c:v>
                      </c:pt>
                      <c:pt idx="78">
                        <c:v>5.5E-2</c:v>
                      </c:pt>
                      <c:pt idx="79">
                        <c:v>6.0999999999999999E-2</c:v>
                      </c:pt>
                      <c:pt idx="80">
                        <c:v>6.7000000000000004E-2</c:v>
                      </c:pt>
                      <c:pt idx="81">
                        <c:v>6.7000000000000004E-2</c:v>
                      </c:pt>
                      <c:pt idx="82">
                        <c:v>6.8000000000000005E-2</c:v>
                      </c:pt>
                      <c:pt idx="83">
                        <c:v>7.0000000000000007E-2</c:v>
                      </c:pt>
                      <c:pt idx="84">
                        <c:v>7.2000000000000008E-2</c:v>
                      </c:pt>
                      <c:pt idx="85">
                        <c:v>7.2999999999999995E-2</c:v>
                      </c:pt>
                      <c:pt idx="86">
                        <c:v>7.0999999999999994E-2</c:v>
                      </c:pt>
                      <c:pt idx="87">
                        <c:v>6.8000000000000005E-2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972-48E4-8432-AADBACB8FDD5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Con'!$U$434</c15:sqref>
                        </c15:formulaRef>
                      </c:ext>
                    </c:extLst>
                    <c:strCache>
                      <c:ptCount val="1"/>
                      <c:pt idx="0">
                        <c:v>Energy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Con'!$A$435:$A$522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42370</c:v>
                      </c:pt>
                      <c:pt idx="1">
                        <c:v>42401</c:v>
                      </c:pt>
                      <c:pt idx="2">
                        <c:v>42430</c:v>
                      </c:pt>
                      <c:pt idx="3">
                        <c:v>42461</c:v>
                      </c:pt>
                      <c:pt idx="4">
                        <c:v>42491</c:v>
                      </c:pt>
                      <c:pt idx="5">
                        <c:v>42522</c:v>
                      </c:pt>
                      <c:pt idx="6">
                        <c:v>42552</c:v>
                      </c:pt>
                      <c:pt idx="7">
                        <c:v>42583</c:v>
                      </c:pt>
                      <c:pt idx="8">
                        <c:v>42614</c:v>
                      </c:pt>
                      <c:pt idx="9">
                        <c:v>42644</c:v>
                      </c:pt>
                      <c:pt idx="10">
                        <c:v>42675</c:v>
                      </c:pt>
                      <c:pt idx="11">
                        <c:v>42705</c:v>
                      </c:pt>
                      <c:pt idx="12">
                        <c:v>42736</c:v>
                      </c:pt>
                      <c:pt idx="13">
                        <c:v>42767</c:v>
                      </c:pt>
                      <c:pt idx="14">
                        <c:v>42795</c:v>
                      </c:pt>
                      <c:pt idx="15">
                        <c:v>42826</c:v>
                      </c:pt>
                      <c:pt idx="16">
                        <c:v>42856</c:v>
                      </c:pt>
                      <c:pt idx="17">
                        <c:v>42887</c:v>
                      </c:pt>
                      <c:pt idx="18">
                        <c:v>42917</c:v>
                      </c:pt>
                      <c:pt idx="19">
                        <c:v>42948</c:v>
                      </c:pt>
                      <c:pt idx="20">
                        <c:v>42979</c:v>
                      </c:pt>
                      <c:pt idx="21">
                        <c:v>43009</c:v>
                      </c:pt>
                      <c:pt idx="22">
                        <c:v>43040</c:v>
                      </c:pt>
                      <c:pt idx="23">
                        <c:v>43070</c:v>
                      </c:pt>
                      <c:pt idx="24">
                        <c:v>43101</c:v>
                      </c:pt>
                      <c:pt idx="25">
                        <c:v>43132</c:v>
                      </c:pt>
                      <c:pt idx="26">
                        <c:v>43160</c:v>
                      </c:pt>
                      <c:pt idx="27">
                        <c:v>43191</c:v>
                      </c:pt>
                      <c:pt idx="28">
                        <c:v>43221</c:v>
                      </c:pt>
                      <c:pt idx="29">
                        <c:v>43252</c:v>
                      </c:pt>
                      <c:pt idx="30">
                        <c:v>43282</c:v>
                      </c:pt>
                      <c:pt idx="31">
                        <c:v>43313</c:v>
                      </c:pt>
                      <c:pt idx="32">
                        <c:v>43344</c:v>
                      </c:pt>
                      <c:pt idx="33">
                        <c:v>43374</c:v>
                      </c:pt>
                      <c:pt idx="34">
                        <c:v>43405</c:v>
                      </c:pt>
                      <c:pt idx="35">
                        <c:v>43435</c:v>
                      </c:pt>
                      <c:pt idx="36">
                        <c:v>43466</c:v>
                      </c:pt>
                      <c:pt idx="37">
                        <c:v>43497</c:v>
                      </c:pt>
                      <c:pt idx="38">
                        <c:v>43525</c:v>
                      </c:pt>
                      <c:pt idx="39">
                        <c:v>43556</c:v>
                      </c:pt>
                      <c:pt idx="40">
                        <c:v>43586</c:v>
                      </c:pt>
                      <c:pt idx="41">
                        <c:v>43617</c:v>
                      </c:pt>
                      <c:pt idx="42">
                        <c:v>43647</c:v>
                      </c:pt>
                      <c:pt idx="43">
                        <c:v>43678</c:v>
                      </c:pt>
                      <c:pt idx="44">
                        <c:v>43709</c:v>
                      </c:pt>
                      <c:pt idx="45">
                        <c:v>43739</c:v>
                      </c:pt>
                      <c:pt idx="46">
                        <c:v>43770</c:v>
                      </c:pt>
                      <c:pt idx="47">
                        <c:v>43800</c:v>
                      </c:pt>
                      <c:pt idx="48">
                        <c:v>43831</c:v>
                      </c:pt>
                      <c:pt idx="49">
                        <c:v>43862</c:v>
                      </c:pt>
                      <c:pt idx="50">
                        <c:v>43891</c:v>
                      </c:pt>
                      <c:pt idx="51">
                        <c:v>43922</c:v>
                      </c:pt>
                      <c:pt idx="52">
                        <c:v>43952</c:v>
                      </c:pt>
                      <c:pt idx="53">
                        <c:v>43983</c:v>
                      </c:pt>
                      <c:pt idx="54">
                        <c:v>44013</c:v>
                      </c:pt>
                      <c:pt idx="55">
                        <c:v>44044</c:v>
                      </c:pt>
                      <c:pt idx="56">
                        <c:v>44075</c:v>
                      </c:pt>
                      <c:pt idx="57">
                        <c:v>44105</c:v>
                      </c:pt>
                      <c:pt idx="58">
                        <c:v>44136</c:v>
                      </c:pt>
                      <c:pt idx="59">
                        <c:v>44166</c:v>
                      </c:pt>
                      <c:pt idx="60">
                        <c:v>44197</c:v>
                      </c:pt>
                      <c:pt idx="61">
                        <c:v>44228</c:v>
                      </c:pt>
                      <c:pt idx="62">
                        <c:v>44256</c:v>
                      </c:pt>
                      <c:pt idx="63">
                        <c:v>44287</c:v>
                      </c:pt>
                      <c:pt idx="64">
                        <c:v>44317</c:v>
                      </c:pt>
                      <c:pt idx="65">
                        <c:v>44348</c:v>
                      </c:pt>
                      <c:pt idx="66">
                        <c:v>44378</c:v>
                      </c:pt>
                      <c:pt idx="67">
                        <c:v>44409</c:v>
                      </c:pt>
                      <c:pt idx="68">
                        <c:v>44440</c:v>
                      </c:pt>
                      <c:pt idx="69">
                        <c:v>44470</c:v>
                      </c:pt>
                      <c:pt idx="70">
                        <c:v>44501</c:v>
                      </c:pt>
                      <c:pt idx="71">
                        <c:v>44531</c:v>
                      </c:pt>
                      <c:pt idx="72">
                        <c:v>44562</c:v>
                      </c:pt>
                      <c:pt idx="73">
                        <c:v>44593</c:v>
                      </c:pt>
                      <c:pt idx="74">
                        <c:v>44621</c:v>
                      </c:pt>
                      <c:pt idx="75">
                        <c:v>44652</c:v>
                      </c:pt>
                      <c:pt idx="76">
                        <c:v>44682</c:v>
                      </c:pt>
                      <c:pt idx="77">
                        <c:v>44713</c:v>
                      </c:pt>
                      <c:pt idx="78">
                        <c:v>44743</c:v>
                      </c:pt>
                      <c:pt idx="79">
                        <c:v>44774</c:v>
                      </c:pt>
                      <c:pt idx="80">
                        <c:v>44805</c:v>
                      </c:pt>
                      <c:pt idx="81">
                        <c:v>44835</c:v>
                      </c:pt>
                      <c:pt idx="82">
                        <c:v>44866</c:v>
                      </c:pt>
                      <c:pt idx="83">
                        <c:v>44896</c:v>
                      </c:pt>
                      <c:pt idx="84">
                        <c:v>44927</c:v>
                      </c:pt>
                      <c:pt idx="85">
                        <c:v>44958</c:v>
                      </c:pt>
                      <c:pt idx="86">
                        <c:v>44986</c:v>
                      </c:pt>
                      <c:pt idx="87">
                        <c:v>45017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Con'!$U$435:$U$522</c15:sqref>
                        </c15:formulaRef>
                      </c:ext>
                    </c:extLst>
                    <c:numCache>
                      <c:formatCode>0.0%</c:formatCode>
                      <c:ptCount val="88"/>
                      <c:pt idx="0">
                        <c:v>-6.5000000000000002E-2</c:v>
                      </c:pt>
                      <c:pt idx="1">
                        <c:v>-0.125</c:v>
                      </c:pt>
                      <c:pt idx="2">
                        <c:v>-0.126</c:v>
                      </c:pt>
                      <c:pt idx="3">
                        <c:v>-8.900000000000001E-2</c:v>
                      </c:pt>
                      <c:pt idx="4">
                        <c:v>-0.10099999999999999</c:v>
                      </c:pt>
                      <c:pt idx="5">
                        <c:v>-9.4E-2</c:v>
                      </c:pt>
                      <c:pt idx="6">
                        <c:v>-0.109</c:v>
                      </c:pt>
                      <c:pt idx="7">
                        <c:v>-9.1999999999999998E-2</c:v>
                      </c:pt>
                      <c:pt idx="8">
                        <c:v>-2.8999999999999998E-2</c:v>
                      </c:pt>
                      <c:pt idx="9">
                        <c:v>1E-3</c:v>
                      </c:pt>
                      <c:pt idx="10">
                        <c:v>1.1000000000000001E-2</c:v>
                      </c:pt>
                      <c:pt idx="11">
                        <c:v>5.4000000000000006E-2</c:v>
                      </c:pt>
                      <c:pt idx="12">
                        <c:v>0.10800000000000001</c:v>
                      </c:pt>
                      <c:pt idx="13">
                        <c:v>0.152</c:v>
                      </c:pt>
                      <c:pt idx="14">
                        <c:v>0.109</c:v>
                      </c:pt>
                      <c:pt idx="15">
                        <c:v>9.3000000000000013E-2</c:v>
                      </c:pt>
                      <c:pt idx="16">
                        <c:v>5.4000000000000006E-2</c:v>
                      </c:pt>
                      <c:pt idx="17">
                        <c:v>2.3E-2</c:v>
                      </c:pt>
                      <c:pt idx="18">
                        <c:v>3.4000000000000002E-2</c:v>
                      </c:pt>
                      <c:pt idx="19">
                        <c:v>6.4000000000000001E-2</c:v>
                      </c:pt>
                      <c:pt idx="20">
                        <c:v>0.10099999999999999</c:v>
                      </c:pt>
                      <c:pt idx="21">
                        <c:v>6.4000000000000001E-2</c:v>
                      </c:pt>
                      <c:pt idx="22">
                        <c:v>9.4E-2</c:v>
                      </c:pt>
                      <c:pt idx="23">
                        <c:v>6.9000000000000006E-2</c:v>
                      </c:pt>
                      <c:pt idx="24">
                        <c:v>5.5E-2</c:v>
                      </c:pt>
                      <c:pt idx="25">
                        <c:v>7.6999999999999999E-2</c:v>
                      </c:pt>
                      <c:pt idx="26">
                        <c:v>7.0000000000000007E-2</c:v>
                      </c:pt>
                      <c:pt idx="27">
                        <c:v>7.9000000000000001E-2</c:v>
                      </c:pt>
                      <c:pt idx="28">
                        <c:v>0.11699999999999999</c:v>
                      </c:pt>
                      <c:pt idx="29">
                        <c:v>0.12</c:v>
                      </c:pt>
                      <c:pt idx="30">
                        <c:v>0.121</c:v>
                      </c:pt>
                      <c:pt idx="31">
                        <c:v>0.10199999999999999</c:v>
                      </c:pt>
                      <c:pt idx="32">
                        <c:v>4.8000000000000001E-2</c:v>
                      </c:pt>
                      <c:pt idx="33">
                        <c:v>8.900000000000001E-2</c:v>
                      </c:pt>
                      <c:pt idx="34">
                        <c:v>3.1E-2</c:v>
                      </c:pt>
                      <c:pt idx="35">
                        <c:v>-3.0000000000000001E-3</c:v>
                      </c:pt>
                      <c:pt idx="36">
                        <c:v>-4.8000000000000001E-2</c:v>
                      </c:pt>
                      <c:pt idx="37">
                        <c:v>-0.05</c:v>
                      </c:pt>
                      <c:pt idx="38">
                        <c:v>-4.0000000000000001E-3</c:v>
                      </c:pt>
                      <c:pt idx="39">
                        <c:v>1.7000000000000001E-2</c:v>
                      </c:pt>
                      <c:pt idx="40">
                        <c:v>-5.0000000000000001E-3</c:v>
                      </c:pt>
                      <c:pt idx="41">
                        <c:v>-3.4000000000000002E-2</c:v>
                      </c:pt>
                      <c:pt idx="42">
                        <c:v>-0.02</c:v>
                      </c:pt>
                      <c:pt idx="43">
                        <c:v>-4.4000000000000004E-2</c:v>
                      </c:pt>
                      <c:pt idx="44">
                        <c:v>-4.8000000000000001E-2</c:v>
                      </c:pt>
                      <c:pt idx="45">
                        <c:v>-4.2000000000000003E-2</c:v>
                      </c:pt>
                      <c:pt idx="46">
                        <c:v>-6.0000000000000001E-3</c:v>
                      </c:pt>
                      <c:pt idx="47">
                        <c:v>3.4000000000000002E-2</c:v>
                      </c:pt>
                      <c:pt idx="48">
                        <c:v>6.2E-2</c:v>
                      </c:pt>
                      <c:pt idx="49">
                        <c:v>2.7999999999999997E-2</c:v>
                      </c:pt>
                      <c:pt idx="50">
                        <c:v>-5.7000000000000002E-2</c:v>
                      </c:pt>
                      <c:pt idx="51">
                        <c:v>-0.17699999999999999</c:v>
                      </c:pt>
                      <c:pt idx="52">
                        <c:v>-0.18899999999999997</c:v>
                      </c:pt>
                      <c:pt idx="53">
                        <c:v>-0.126</c:v>
                      </c:pt>
                      <c:pt idx="54">
                        <c:v>-0.11199999999999999</c:v>
                      </c:pt>
                      <c:pt idx="55">
                        <c:v>-0.09</c:v>
                      </c:pt>
                      <c:pt idx="56">
                        <c:v>-7.6999999999999999E-2</c:v>
                      </c:pt>
                      <c:pt idx="57">
                        <c:v>-9.1999999999999998E-2</c:v>
                      </c:pt>
                      <c:pt idx="58">
                        <c:v>-9.4E-2</c:v>
                      </c:pt>
                      <c:pt idx="59">
                        <c:v>-7.0000000000000007E-2</c:v>
                      </c:pt>
                      <c:pt idx="60">
                        <c:v>-3.6000000000000004E-2</c:v>
                      </c:pt>
                      <c:pt idx="61">
                        <c:v>2.4E-2</c:v>
                      </c:pt>
                      <c:pt idx="62">
                        <c:v>0.13200000000000001</c:v>
                      </c:pt>
                      <c:pt idx="63">
                        <c:v>0.251</c:v>
                      </c:pt>
                      <c:pt idx="64">
                        <c:v>0.28499999999999998</c:v>
                      </c:pt>
                      <c:pt idx="65">
                        <c:v>0.245</c:v>
                      </c:pt>
                      <c:pt idx="66">
                        <c:v>0.23800000000000002</c:v>
                      </c:pt>
                      <c:pt idx="67">
                        <c:v>0.25</c:v>
                      </c:pt>
                      <c:pt idx="68">
                        <c:v>0.248</c:v>
                      </c:pt>
                      <c:pt idx="69">
                        <c:v>0.3</c:v>
                      </c:pt>
                      <c:pt idx="70">
                        <c:v>0.33299999999999996</c:v>
                      </c:pt>
                      <c:pt idx="71">
                        <c:v>0.29299999999999998</c:v>
                      </c:pt>
                      <c:pt idx="72">
                        <c:v>0.27</c:v>
                      </c:pt>
                      <c:pt idx="73">
                        <c:v>0.25600000000000001</c:v>
                      </c:pt>
                      <c:pt idx="74">
                        <c:v>0.32</c:v>
                      </c:pt>
                      <c:pt idx="75">
                        <c:v>0.30299999999999999</c:v>
                      </c:pt>
                      <c:pt idx="76">
                        <c:v>0.34600000000000003</c:v>
                      </c:pt>
                      <c:pt idx="77">
                        <c:v>0.41600000000000004</c:v>
                      </c:pt>
                      <c:pt idx="78">
                        <c:v>0.32899999999999996</c:v>
                      </c:pt>
                      <c:pt idx="79">
                        <c:v>0.23800000000000002</c:v>
                      </c:pt>
                      <c:pt idx="80">
                        <c:v>0.19800000000000001</c:v>
                      </c:pt>
                      <c:pt idx="81">
                        <c:v>0.17600000000000002</c:v>
                      </c:pt>
                      <c:pt idx="82">
                        <c:v>0.13100000000000001</c:v>
                      </c:pt>
                      <c:pt idx="83">
                        <c:v>7.2999999999999995E-2</c:v>
                      </c:pt>
                      <c:pt idx="84">
                        <c:v>8.6999999999999994E-2</c:v>
                      </c:pt>
                      <c:pt idx="85">
                        <c:v>5.2000000000000005E-2</c:v>
                      </c:pt>
                      <c:pt idx="86">
                        <c:v>-6.4000000000000001E-2</c:v>
                      </c:pt>
                      <c:pt idx="87">
                        <c:v>-5.0999999999999997E-2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972-48E4-8432-AADBACB8FDD5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Con'!$V$434</c15:sqref>
                        </c15:formulaRef>
                      </c:ext>
                    </c:extLst>
                    <c:strCache>
                      <c:ptCount val="1"/>
                      <c:pt idx="0">
                        <c:v>Shelter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Con'!$A$435:$A$522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42370</c:v>
                      </c:pt>
                      <c:pt idx="1">
                        <c:v>42401</c:v>
                      </c:pt>
                      <c:pt idx="2">
                        <c:v>42430</c:v>
                      </c:pt>
                      <c:pt idx="3">
                        <c:v>42461</c:v>
                      </c:pt>
                      <c:pt idx="4">
                        <c:v>42491</c:v>
                      </c:pt>
                      <c:pt idx="5">
                        <c:v>42522</c:v>
                      </c:pt>
                      <c:pt idx="6">
                        <c:v>42552</c:v>
                      </c:pt>
                      <c:pt idx="7">
                        <c:v>42583</c:v>
                      </c:pt>
                      <c:pt idx="8">
                        <c:v>42614</c:v>
                      </c:pt>
                      <c:pt idx="9">
                        <c:v>42644</c:v>
                      </c:pt>
                      <c:pt idx="10">
                        <c:v>42675</c:v>
                      </c:pt>
                      <c:pt idx="11">
                        <c:v>42705</c:v>
                      </c:pt>
                      <c:pt idx="12">
                        <c:v>42736</c:v>
                      </c:pt>
                      <c:pt idx="13">
                        <c:v>42767</c:v>
                      </c:pt>
                      <c:pt idx="14">
                        <c:v>42795</c:v>
                      </c:pt>
                      <c:pt idx="15">
                        <c:v>42826</c:v>
                      </c:pt>
                      <c:pt idx="16">
                        <c:v>42856</c:v>
                      </c:pt>
                      <c:pt idx="17">
                        <c:v>42887</c:v>
                      </c:pt>
                      <c:pt idx="18">
                        <c:v>42917</c:v>
                      </c:pt>
                      <c:pt idx="19">
                        <c:v>42948</c:v>
                      </c:pt>
                      <c:pt idx="20">
                        <c:v>42979</c:v>
                      </c:pt>
                      <c:pt idx="21">
                        <c:v>43009</c:v>
                      </c:pt>
                      <c:pt idx="22">
                        <c:v>43040</c:v>
                      </c:pt>
                      <c:pt idx="23">
                        <c:v>43070</c:v>
                      </c:pt>
                      <c:pt idx="24">
                        <c:v>43101</c:v>
                      </c:pt>
                      <c:pt idx="25">
                        <c:v>43132</c:v>
                      </c:pt>
                      <c:pt idx="26">
                        <c:v>43160</c:v>
                      </c:pt>
                      <c:pt idx="27">
                        <c:v>43191</c:v>
                      </c:pt>
                      <c:pt idx="28">
                        <c:v>43221</c:v>
                      </c:pt>
                      <c:pt idx="29">
                        <c:v>43252</c:v>
                      </c:pt>
                      <c:pt idx="30">
                        <c:v>43282</c:v>
                      </c:pt>
                      <c:pt idx="31">
                        <c:v>43313</c:v>
                      </c:pt>
                      <c:pt idx="32">
                        <c:v>43344</c:v>
                      </c:pt>
                      <c:pt idx="33">
                        <c:v>43374</c:v>
                      </c:pt>
                      <c:pt idx="34">
                        <c:v>43405</c:v>
                      </c:pt>
                      <c:pt idx="35">
                        <c:v>43435</c:v>
                      </c:pt>
                      <c:pt idx="36">
                        <c:v>43466</c:v>
                      </c:pt>
                      <c:pt idx="37">
                        <c:v>43497</c:v>
                      </c:pt>
                      <c:pt idx="38">
                        <c:v>43525</c:v>
                      </c:pt>
                      <c:pt idx="39">
                        <c:v>43556</c:v>
                      </c:pt>
                      <c:pt idx="40">
                        <c:v>43586</c:v>
                      </c:pt>
                      <c:pt idx="41">
                        <c:v>43617</c:v>
                      </c:pt>
                      <c:pt idx="42">
                        <c:v>43647</c:v>
                      </c:pt>
                      <c:pt idx="43">
                        <c:v>43678</c:v>
                      </c:pt>
                      <c:pt idx="44">
                        <c:v>43709</c:v>
                      </c:pt>
                      <c:pt idx="45">
                        <c:v>43739</c:v>
                      </c:pt>
                      <c:pt idx="46">
                        <c:v>43770</c:v>
                      </c:pt>
                      <c:pt idx="47">
                        <c:v>43800</c:v>
                      </c:pt>
                      <c:pt idx="48">
                        <c:v>43831</c:v>
                      </c:pt>
                      <c:pt idx="49">
                        <c:v>43862</c:v>
                      </c:pt>
                      <c:pt idx="50">
                        <c:v>43891</c:v>
                      </c:pt>
                      <c:pt idx="51">
                        <c:v>43922</c:v>
                      </c:pt>
                      <c:pt idx="52">
                        <c:v>43952</c:v>
                      </c:pt>
                      <c:pt idx="53">
                        <c:v>43983</c:v>
                      </c:pt>
                      <c:pt idx="54">
                        <c:v>44013</c:v>
                      </c:pt>
                      <c:pt idx="55">
                        <c:v>44044</c:v>
                      </c:pt>
                      <c:pt idx="56">
                        <c:v>44075</c:v>
                      </c:pt>
                      <c:pt idx="57">
                        <c:v>44105</c:v>
                      </c:pt>
                      <c:pt idx="58">
                        <c:v>44136</c:v>
                      </c:pt>
                      <c:pt idx="59">
                        <c:v>44166</c:v>
                      </c:pt>
                      <c:pt idx="60">
                        <c:v>44197</c:v>
                      </c:pt>
                      <c:pt idx="61">
                        <c:v>44228</c:v>
                      </c:pt>
                      <c:pt idx="62">
                        <c:v>44256</c:v>
                      </c:pt>
                      <c:pt idx="63">
                        <c:v>44287</c:v>
                      </c:pt>
                      <c:pt idx="64">
                        <c:v>44317</c:v>
                      </c:pt>
                      <c:pt idx="65">
                        <c:v>44348</c:v>
                      </c:pt>
                      <c:pt idx="66">
                        <c:v>44378</c:v>
                      </c:pt>
                      <c:pt idx="67">
                        <c:v>44409</c:v>
                      </c:pt>
                      <c:pt idx="68">
                        <c:v>44440</c:v>
                      </c:pt>
                      <c:pt idx="69">
                        <c:v>44470</c:v>
                      </c:pt>
                      <c:pt idx="70">
                        <c:v>44501</c:v>
                      </c:pt>
                      <c:pt idx="71">
                        <c:v>44531</c:v>
                      </c:pt>
                      <c:pt idx="72">
                        <c:v>44562</c:v>
                      </c:pt>
                      <c:pt idx="73">
                        <c:v>44593</c:v>
                      </c:pt>
                      <c:pt idx="74">
                        <c:v>44621</c:v>
                      </c:pt>
                      <c:pt idx="75">
                        <c:v>44652</c:v>
                      </c:pt>
                      <c:pt idx="76">
                        <c:v>44682</c:v>
                      </c:pt>
                      <c:pt idx="77">
                        <c:v>44713</c:v>
                      </c:pt>
                      <c:pt idx="78">
                        <c:v>44743</c:v>
                      </c:pt>
                      <c:pt idx="79">
                        <c:v>44774</c:v>
                      </c:pt>
                      <c:pt idx="80">
                        <c:v>44805</c:v>
                      </c:pt>
                      <c:pt idx="81">
                        <c:v>44835</c:v>
                      </c:pt>
                      <c:pt idx="82">
                        <c:v>44866</c:v>
                      </c:pt>
                      <c:pt idx="83">
                        <c:v>44896</c:v>
                      </c:pt>
                      <c:pt idx="84">
                        <c:v>44927</c:v>
                      </c:pt>
                      <c:pt idx="85">
                        <c:v>44958</c:v>
                      </c:pt>
                      <c:pt idx="86">
                        <c:v>44986</c:v>
                      </c:pt>
                      <c:pt idx="87">
                        <c:v>45017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Con'!$V$435:$V$522</c15:sqref>
                        </c15:formulaRef>
                      </c:ext>
                    </c:extLst>
                    <c:numCache>
                      <c:formatCode>0.0%</c:formatCode>
                      <c:ptCount val="88"/>
                      <c:pt idx="0">
                        <c:v>3.2000000000000001E-2</c:v>
                      </c:pt>
                      <c:pt idx="1">
                        <c:v>3.3000000000000002E-2</c:v>
                      </c:pt>
                      <c:pt idx="2">
                        <c:v>3.2000000000000001E-2</c:v>
                      </c:pt>
                      <c:pt idx="3">
                        <c:v>3.2000000000000001E-2</c:v>
                      </c:pt>
                      <c:pt idx="4">
                        <c:v>3.4000000000000002E-2</c:v>
                      </c:pt>
                      <c:pt idx="5">
                        <c:v>3.5000000000000003E-2</c:v>
                      </c:pt>
                      <c:pt idx="6">
                        <c:v>3.3000000000000002E-2</c:v>
                      </c:pt>
                      <c:pt idx="7">
                        <c:v>3.4000000000000002E-2</c:v>
                      </c:pt>
                      <c:pt idx="8">
                        <c:v>3.4000000000000002E-2</c:v>
                      </c:pt>
                      <c:pt idx="9">
                        <c:v>3.5000000000000003E-2</c:v>
                      </c:pt>
                      <c:pt idx="10">
                        <c:v>3.6000000000000004E-2</c:v>
                      </c:pt>
                      <c:pt idx="11">
                        <c:v>3.6000000000000004E-2</c:v>
                      </c:pt>
                      <c:pt idx="12">
                        <c:v>3.5000000000000003E-2</c:v>
                      </c:pt>
                      <c:pt idx="13">
                        <c:v>3.5000000000000003E-2</c:v>
                      </c:pt>
                      <c:pt idx="14">
                        <c:v>3.5000000000000003E-2</c:v>
                      </c:pt>
                      <c:pt idx="15">
                        <c:v>3.5000000000000003E-2</c:v>
                      </c:pt>
                      <c:pt idx="16">
                        <c:v>3.3000000000000002E-2</c:v>
                      </c:pt>
                      <c:pt idx="17">
                        <c:v>3.3000000000000002E-2</c:v>
                      </c:pt>
                      <c:pt idx="18">
                        <c:v>3.2000000000000001E-2</c:v>
                      </c:pt>
                      <c:pt idx="19">
                        <c:v>3.3000000000000002E-2</c:v>
                      </c:pt>
                      <c:pt idx="20">
                        <c:v>3.2000000000000001E-2</c:v>
                      </c:pt>
                      <c:pt idx="21">
                        <c:v>3.2000000000000001E-2</c:v>
                      </c:pt>
                      <c:pt idx="22">
                        <c:v>3.2000000000000001E-2</c:v>
                      </c:pt>
                      <c:pt idx="23">
                        <c:v>3.2000000000000001E-2</c:v>
                      </c:pt>
                      <c:pt idx="24">
                        <c:v>3.2000000000000001E-2</c:v>
                      </c:pt>
                      <c:pt idx="25">
                        <c:v>3.1E-2</c:v>
                      </c:pt>
                      <c:pt idx="26">
                        <c:v>3.3000000000000002E-2</c:v>
                      </c:pt>
                      <c:pt idx="27">
                        <c:v>3.4000000000000002E-2</c:v>
                      </c:pt>
                      <c:pt idx="28">
                        <c:v>3.5000000000000003E-2</c:v>
                      </c:pt>
                      <c:pt idx="29">
                        <c:v>3.4000000000000002E-2</c:v>
                      </c:pt>
                      <c:pt idx="30">
                        <c:v>3.5000000000000003E-2</c:v>
                      </c:pt>
                      <c:pt idx="31">
                        <c:v>3.4000000000000002E-2</c:v>
                      </c:pt>
                      <c:pt idx="32">
                        <c:v>3.3000000000000002E-2</c:v>
                      </c:pt>
                      <c:pt idx="33">
                        <c:v>3.2000000000000001E-2</c:v>
                      </c:pt>
                      <c:pt idx="34">
                        <c:v>3.2000000000000001E-2</c:v>
                      </c:pt>
                      <c:pt idx="35">
                        <c:v>3.2000000000000001E-2</c:v>
                      </c:pt>
                      <c:pt idx="36">
                        <c:v>3.2000000000000001E-2</c:v>
                      </c:pt>
                      <c:pt idx="37">
                        <c:v>3.4000000000000002E-2</c:v>
                      </c:pt>
                      <c:pt idx="38">
                        <c:v>3.4000000000000002E-2</c:v>
                      </c:pt>
                      <c:pt idx="39">
                        <c:v>3.4000000000000002E-2</c:v>
                      </c:pt>
                      <c:pt idx="40">
                        <c:v>3.3000000000000002E-2</c:v>
                      </c:pt>
                      <c:pt idx="41">
                        <c:v>3.5000000000000003E-2</c:v>
                      </c:pt>
                      <c:pt idx="42">
                        <c:v>3.5000000000000003E-2</c:v>
                      </c:pt>
                      <c:pt idx="43">
                        <c:v>3.4000000000000002E-2</c:v>
                      </c:pt>
                      <c:pt idx="44">
                        <c:v>3.5000000000000003E-2</c:v>
                      </c:pt>
                      <c:pt idx="45">
                        <c:v>3.3000000000000002E-2</c:v>
                      </c:pt>
                      <c:pt idx="46">
                        <c:v>3.3000000000000002E-2</c:v>
                      </c:pt>
                      <c:pt idx="47">
                        <c:v>3.2000000000000001E-2</c:v>
                      </c:pt>
                      <c:pt idx="48">
                        <c:v>3.3000000000000002E-2</c:v>
                      </c:pt>
                      <c:pt idx="49">
                        <c:v>3.3000000000000002E-2</c:v>
                      </c:pt>
                      <c:pt idx="50">
                        <c:v>0.03</c:v>
                      </c:pt>
                      <c:pt idx="51">
                        <c:v>2.6000000000000002E-2</c:v>
                      </c:pt>
                      <c:pt idx="52">
                        <c:v>2.5000000000000001E-2</c:v>
                      </c:pt>
                      <c:pt idx="53">
                        <c:v>2.4E-2</c:v>
                      </c:pt>
                      <c:pt idx="54">
                        <c:v>2.3E-2</c:v>
                      </c:pt>
                      <c:pt idx="55">
                        <c:v>2.3E-2</c:v>
                      </c:pt>
                      <c:pt idx="56">
                        <c:v>0.02</c:v>
                      </c:pt>
                      <c:pt idx="57">
                        <c:v>0.02</c:v>
                      </c:pt>
                      <c:pt idx="58">
                        <c:v>1.9E-2</c:v>
                      </c:pt>
                      <c:pt idx="59">
                        <c:v>1.8000000000000002E-2</c:v>
                      </c:pt>
                      <c:pt idx="60">
                        <c:v>1.6E-2</c:v>
                      </c:pt>
                      <c:pt idx="61">
                        <c:v>1.4999999999999999E-2</c:v>
                      </c:pt>
                      <c:pt idx="62">
                        <c:v>1.7000000000000001E-2</c:v>
                      </c:pt>
                      <c:pt idx="63">
                        <c:v>2.1000000000000001E-2</c:v>
                      </c:pt>
                      <c:pt idx="64">
                        <c:v>2.2000000000000002E-2</c:v>
                      </c:pt>
                      <c:pt idx="65">
                        <c:v>2.6000000000000002E-2</c:v>
                      </c:pt>
                      <c:pt idx="66">
                        <c:v>2.7999999999999997E-2</c:v>
                      </c:pt>
                      <c:pt idx="67">
                        <c:v>2.7999999999999997E-2</c:v>
                      </c:pt>
                      <c:pt idx="68">
                        <c:v>3.2000000000000001E-2</c:v>
                      </c:pt>
                      <c:pt idx="69">
                        <c:v>3.5000000000000003E-2</c:v>
                      </c:pt>
                      <c:pt idx="70">
                        <c:v>3.7999999999999999E-2</c:v>
                      </c:pt>
                      <c:pt idx="71">
                        <c:v>4.0999999999999995E-2</c:v>
                      </c:pt>
                      <c:pt idx="72">
                        <c:v>4.4000000000000004E-2</c:v>
                      </c:pt>
                      <c:pt idx="73">
                        <c:v>4.7E-2</c:v>
                      </c:pt>
                      <c:pt idx="74">
                        <c:v>0.05</c:v>
                      </c:pt>
                      <c:pt idx="75">
                        <c:v>5.0999999999999997E-2</c:v>
                      </c:pt>
                      <c:pt idx="76">
                        <c:v>5.5E-2</c:v>
                      </c:pt>
                      <c:pt idx="77">
                        <c:v>5.5999999999999994E-2</c:v>
                      </c:pt>
                      <c:pt idx="78">
                        <c:v>5.7000000000000002E-2</c:v>
                      </c:pt>
                      <c:pt idx="79">
                        <c:v>6.2E-2</c:v>
                      </c:pt>
                      <c:pt idx="80">
                        <c:v>6.6000000000000003E-2</c:v>
                      </c:pt>
                      <c:pt idx="81">
                        <c:v>6.9000000000000006E-2</c:v>
                      </c:pt>
                      <c:pt idx="82">
                        <c:v>7.0999999999999994E-2</c:v>
                      </c:pt>
                      <c:pt idx="83">
                        <c:v>7.4999999999999997E-2</c:v>
                      </c:pt>
                      <c:pt idx="84">
                        <c:v>7.9000000000000001E-2</c:v>
                      </c:pt>
                      <c:pt idx="85">
                        <c:v>8.1000000000000003E-2</c:v>
                      </c:pt>
                      <c:pt idx="86">
                        <c:v>8.199999999999999E-2</c:v>
                      </c:pt>
                      <c:pt idx="87">
                        <c:v>8.1000000000000003E-2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972-48E4-8432-AADBACB8FDD5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Con'!$W$434</c15:sqref>
                        </c15:formulaRef>
                      </c:ext>
                    </c:extLst>
                    <c:strCache>
                      <c:ptCount val="1"/>
                      <c:pt idx="0">
                        <c:v>Energy commodities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Con'!$A$435:$A$522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42370</c:v>
                      </c:pt>
                      <c:pt idx="1">
                        <c:v>42401</c:v>
                      </c:pt>
                      <c:pt idx="2">
                        <c:v>42430</c:v>
                      </c:pt>
                      <c:pt idx="3">
                        <c:v>42461</c:v>
                      </c:pt>
                      <c:pt idx="4">
                        <c:v>42491</c:v>
                      </c:pt>
                      <c:pt idx="5">
                        <c:v>42522</c:v>
                      </c:pt>
                      <c:pt idx="6">
                        <c:v>42552</c:v>
                      </c:pt>
                      <c:pt idx="7">
                        <c:v>42583</c:v>
                      </c:pt>
                      <c:pt idx="8">
                        <c:v>42614</c:v>
                      </c:pt>
                      <c:pt idx="9">
                        <c:v>42644</c:v>
                      </c:pt>
                      <c:pt idx="10">
                        <c:v>42675</c:v>
                      </c:pt>
                      <c:pt idx="11">
                        <c:v>42705</c:v>
                      </c:pt>
                      <c:pt idx="12">
                        <c:v>42736</c:v>
                      </c:pt>
                      <c:pt idx="13">
                        <c:v>42767</c:v>
                      </c:pt>
                      <c:pt idx="14">
                        <c:v>42795</c:v>
                      </c:pt>
                      <c:pt idx="15">
                        <c:v>42826</c:v>
                      </c:pt>
                      <c:pt idx="16">
                        <c:v>42856</c:v>
                      </c:pt>
                      <c:pt idx="17">
                        <c:v>42887</c:v>
                      </c:pt>
                      <c:pt idx="18">
                        <c:v>42917</c:v>
                      </c:pt>
                      <c:pt idx="19">
                        <c:v>42948</c:v>
                      </c:pt>
                      <c:pt idx="20">
                        <c:v>42979</c:v>
                      </c:pt>
                      <c:pt idx="21">
                        <c:v>43009</c:v>
                      </c:pt>
                      <c:pt idx="22">
                        <c:v>43040</c:v>
                      </c:pt>
                      <c:pt idx="23">
                        <c:v>43070</c:v>
                      </c:pt>
                      <c:pt idx="24">
                        <c:v>43101</c:v>
                      </c:pt>
                      <c:pt idx="25">
                        <c:v>43132</c:v>
                      </c:pt>
                      <c:pt idx="26">
                        <c:v>43160</c:v>
                      </c:pt>
                      <c:pt idx="27">
                        <c:v>43191</c:v>
                      </c:pt>
                      <c:pt idx="28">
                        <c:v>43221</c:v>
                      </c:pt>
                      <c:pt idx="29">
                        <c:v>43252</c:v>
                      </c:pt>
                      <c:pt idx="30">
                        <c:v>43282</c:v>
                      </c:pt>
                      <c:pt idx="31">
                        <c:v>43313</c:v>
                      </c:pt>
                      <c:pt idx="32">
                        <c:v>43344</c:v>
                      </c:pt>
                      <c:pt idx="33">
                        <c:v>43374</c:v>
                      </c:pt>
                      <c:pt idx="34">
                        <c:v>43405</c:v>
                      </c:pt>
                      <c:pt idx="35">
                        <c:v>43435</c:v>
                      </c:pt>
                      <c:pt idx="36">
                        <c:v>43466</c:v>
                      </c:pt>
                      <c:pt idx="37">
                        <c:v>43497</c:v>
                      </c:pt>
                      <c:pt idx="38">
                        <c:v>43525</c:v>
                      </c:pt>
                      <c:pt idx="39">
                        <c:v>43556</c:v>
                      </c:pt>
                      <c:pt idx="40">
                        <c:v>43586</c:v>
                      </c:pt>
                      <c:pt idx="41">
                        <c:v>43617</c:v>
                      </c:pt>
                      <c:pt idx="42">
                        <c:v>43647</c:v>
                      </c:pt>
                      <c:pt idx="43">
                        <c:v>43678</c:v>
                      </c:pt>
                      <c:pt idx="44">
                        <c:v>43709</c:v>
                      </c:pt>
                      <c:pt idx="45">
                        <c:v>43739</c:v>
                      </c:pt>
                      <c:pt idx="46">
                        <c:v>43770</c:v>
                      </c:pt>
                      <c:pt idx="47">
                        <c:v>43800</c:v>
                      </c:pt>
                      <c:pt idx="48">
                        <c:v>43831</c:v>
                      </c:pt>
                      <c:pt idx="49">
                        <c:v>43862</c:v>
                      </c:pt>
                      <c:pt idx="50">
                        <c:v>43891</c:v>
                      </c:pt>
                      <c:pt idx="51">
                        <c:v>43922</c:v>
                      </c:pt>
                      <c:pt idx="52">
                        <c:v>43952</c:v>
                      </c:pt>
                      <c:pt idx="53">
                        <c:v>43983</c:v>
                      </c:pt>
                      <c:pt idx="54">
                        <c:v>44013</c:v>
                      </c:pt>
                      <c:pt idx="55">
                        <c:v>44044</c:v>
                      </c:pt>
                      <c:pt idx="56">
                        <c:v>44075</c:v>
                      </c:pt>
                      <c:pt idx="57">
                        <c:v>44105</c:v>
                      </c:pt>
                      <c:pt idx="58">
                        <c:v>44136</c:v>
                      </c:pt>
                      <c:pt idx="59">
                        <c:v>44166</c:v>
                      </c:pt>
                      <c:pt idx="60">
                        <c:v>44197</c:v>
                      </c:pt>
                      <c:pt idx="61">
                        <c:v>44228</c:v>
                      </c:pt>
                      <c:pt idx="62">
                        <c:v>44256</c:v>
                      </c:pt>
                      <c:pt idx="63">
                        <c:v>44287</c:v>
                      </c:pt>
                      <c:pt idx="64">
                        <c:v>44317</c:v>
                      </c:pt>
                      <c:pt idx="65">
                        <c:v>44348</c:v>
                      </c:pt>
                      <c:pt idx="66">
                        <c:v>44378</c:v>
                      </c:pt>
                      <c:pt idx="67">
                        <c:v>44409</c:v>
                      </c:pt>
                      <c:pt idx="68">
                        <c:v>44440</c:v>
                      </c:pt>
                      <c:pt idx="69">
                        <c:v>44470</c:v>
                      </c:pt>
                      <c:pt idx="70">
                        <c:v>44501</c:v>
                      </c:pt>
                      <c:pt idx="71">
                        <c:v>44531</c:v>
                      </c:pt>
                      <c:pt idx="72">
                        <c:v>44562</c:v>
                      </c:pt>
                      <c:pt idx="73">
                        <c:v>44593</c:v>
                      </c:pt>
                      <c:pt idx="74">
                        <c:v>44621</c:v>
                      </c:pt>
                      <c:pt idx="75">
                        <c:v>44652</c:v>
                      </c:pt>
                      <c:pt idx="76">
                        <c:v>44682</c:v>
                      </c:pt>
                      <c:pt idx="77">
                        <c:v>44713</c:v>
                      </c:pt>
                      <c:pt idx="78">
                        <c:v>44743</c:v>
                      </c:pt>
                      <c:pt idx="79">
                        <c:v>44774</c:v>
                      </c:pt>
                      <c:pt idx="80">
                        <c:v>44805</c:v>
                      </c:pt>
                      <c:pt idx="81">
                        <c:v>44835</c:v>
                      </c:pt>
                      <c:pt idx="82">
                        <c:v>44866</c:v>
                      </c:pt>
                      <c:pt idx="83">
                        <c:v>44896</c:v>
                      </c:pt>
                      <c:pt idx="84">
                        <c:v>44927</c:v>
                      </c:pt>
                      <c:pt idx="85">
                        <c:v>44958</c:v>
                      </c:pt>
                      <c:pt idx="86">
                        <c:v>44986</c:v>
                      </c:pt>
                      <c:pt idx="87">
                        <c:v>45017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'12-month percentage change, Con'!$W$435:$W$522</c15:sqref>
                        </c15:formulaRef>
                      </c:ext>
                    </c:extLst>
                    <c:numCache>
                      <c:formatCode>0.0%</c:formatCode>
                      <c:ptCount val="88"/>
                      <c:pt idx="0">
                        <c:v>-8.5000000000000006E-2</c:v>
                      </c:pt>
                      <c:pt idx="1">
                        <c:v>-0.20899999999999999</c:v>
                      </c:pt>
                      <c:pt idx="2">
                        <c:v>-0.21199999999999999</c:v>
                      </c:pt>
                      <c:pt idx="3">
                        <c:v>-0.14199999999999999</c:v>
                      </c:pt>
                      <c:pt idx="4">
                        <c:v>-0.16899999999999998</c:v>
                      </c:pt>
                      <c:pt idx="5">
                        <c:v>-0.153</c:v>
                      </c:pt>
                      <c:pt idx="6">
                        <c:v>-0.19399999999999998</c:v>
                      </c:pt>
                      <c:pt idx="7">
                        <c:v>-0.17300000000000001</c:v>
                      </c:pt>
                      <c:pt idx="8">
                        <c:v>-6.4000000000000001E-2</c:v>
                      </c:pt>
                      <c:pt idx="9">
                        <c:v>-9.0000000000000011E-3</c:v>
                      </c:pt>
                      <c:pt idx="10">
                        <c:v>8.0000000000000002E-3</c:v>
                      </c:pt>
                      <c:pt idx="11">
                        <c:v>0.09</c:v>
                      </c:pt>
                      <c:pt idx="12">
                        <c:v>0.2</c:v>
                      </c:pt>
                      <c:pt idx="13">
                        <c:v>0.29799999999999999</c:v>
                      </c:pt>
                      <c:pt idx="14">
                        <c:v>0.19800000000000001</c:v>
                      </c:pt>
                      <c:pt idx="15">
                        <c:v>0.14499999999999999</c:v>
                      </c:pt>
                      <c:pt idx="16">
                        <c:v>6.0999999999999999E-2</c:v>
                      </c:pt>
                      <c:pt idx="17">
                        <c:v>0</c:v>
                      </c:pt>
                      <c:pt idx="18">
                        <c:v>3.1E-2</c:v>
                      </c:pt>
                      <c:pt idx="19">
                        <c:v>0.10300000000000001</c:v>
                      </c:pt>
                      <c:pt idx="20">
                        <c:v>0.18899999999999997</c:v>
                      </c:pt>
                      <c:pt idx="21">
                        <c:v>0.10800000000000001</c:v>
                      </c:pt>
                      <c:pt idx="22">
                        <c:v>0.16399999999999998</c:v>
                      </c:pt>
                      <c:pt idx="23">
                        <c:v>0.10800000000000001</c:v>
                      </c:pt>
                      <c:pt idx="24">
                        <c:v>0.09</c:v>
                      </c:pt>
                      <c:pt idx="25">
                        <c:v>0.128</c:v>
                      </c:pt>
                      <c:pt idx="26">
                        <c:v>0.113</c:v>
                      </c:pt>
                      <c:pt idx="27">
                        <c:v>0.13699999999999998</c:v>
                      </c:pt>
                      <c:pt idx="28">
                        <c:v>0.217</c:v>
                      </c:pt>
                      <c:pt idx="29">
                        <c:v>0.24299999999999999</c:v>
                      </c:pt>
                      <c:pt idx="30">
                        <c:v>0.254</c:v>
                      </c:pt>
                      <c:pt idx="31">
                        <c:v>0.20399999999999999</c:v>
                      </c:pt>
                      <c:pt idx="32">
                        <c:v>9.6000000000000002E-2</c:v>
                      </c:pt>
                      <c:pt idx="33">
                        <c:v>0.16300000000000001</c:v>
                      </c:pt>
                      <c:pt idx="34">
                        <c:v>5.4000000000000006E-2</c:v>
                      </c:pt>
                      <c:pt idx="35">
                        <c:v>-1.8000000000000002E-2</c:v>
                      </c:pt>
                      <c:pt idx="36">
                        <c:v>-9.6999999999999989E-2</c:v>
                      </c:pt>
                      <c:pt idx="37">
                        <c:v>-8.5999999999999993E-2</c:v>
                      </c:pt>
                      <c:pt idx="38">
                        <c:v>-6.0000000000000001E-3</c:v>
                      </c:pt>
                      <c:pt idx="39">
                        <c:v>2.8999999999999998E-2</c:v>
                      </c:pt>
                      <c:pt idx="40">
                        <c:v>-3.0000000000000001E-3</c:v>
                      </c:pt>
                      <c:pt idx="41">
                        <c:v>-5.4000000000000006E-2</c:v>
                      </c:pt>
                      <c:pt idx="42">
                        <c:v>-3.4000000000000002E-2</c:v>
                      </c:pt>
                      <c:pt idx="43">
                        <c:v>-7.0999999999999994E-2</c:v>
                      </c:pt>
                      <c:pt idx="44">
                        <c:v>-8.199999999999999E-2</c:v>
                      </c:pt>
                      <c:pt idx="45">
                        <c:v>-7.400000000000001E-2</c:v>
                      </c:pt>
                      <c:pt idx="46">
                        <c:v>-1.4999999999999999E-2</c:v>
                      </c:pt>
                      <c:pt idx="47">
                        <c:v>7.400000000000001E-2</c:v>
                      </c:pt>
                      <c:pt idx="48">
                        <c:v>0.121</c:v>
                      </c:pt>
                      <c:pt idx="49">
                        <c:v>0.05</c:v>
                      </c:pt>
                      <c:pt idx="50">
                        <c:v>-0.10400000000000001</c:v>
                      </c:pt>
                      <c:pt idx="51">
                        <c:v>-0.314</c:v>
                      </c:pt>
                      <c:pt idx="52">
                        <c:v>-0.33200000000000002</c:v>
                      </c:pt>
                      <c:pt idx="53">
                        <c:v>-0.23199999999999998</c:v>
                      </c:pt>
                      <c:pt idx="54">
                        <c:v>-0.20199999999999999</c:v>
                      </c:pt>
                      <c:pt idx="55">
                        <c:v>-0.16699999999999998</c:v>
                      </c:pt>
                      <c:pt idx="56">
                        <c:v>-0.155</c:v>
                      </c:pt>
                      <c:pt idx="57">
                        <c:v>-0.18100000000000002</c:v>
                      </c:pt>
                      <c:pt idx="58">
                        <c:v>-0.193</c:v>
                      </c:pt>
                      <c:pt idx="59">
                        <c:v>-0.152</c:v>
                      </c:pt>
                      <c:pt idx="60">
                        <c:v>-8.6999999999999994E-2</c:v>
                      </c:pt>
                      <c:pt idx="61">
                        <c:v>1.6E-2</c:v>
                      </c:pt>
                      <c:pt idx="62">
                        <c:v>0.22</c:v>
                      </c:pt>
                      <c:pt idx="63">
                        <c:v>0.47899999999999998</c:v>
                      </c:pt>
                      <c:pt idx="64">
                        <c:v>0.54500000000000004</c:v>
                      </c:pt>
                      <c:pt idx="65">
                        <c:v>0.442</c:v>
                      </c:pt>
                      <c:pt idx="66">
                        <c:v>0.41200000000000003</c:v>
                      </c:pt>
                      <c:pt idx="67">
                        <c:v>0.41899999999999998</c:v>
                      </c:pt>
                      <c:pt idx="68">
                        <c:v>0.41700000000000004</c:v>
                      </c:pt>
                      <c:pt idx="69">
                        <c:v>0.495</c:v>
                      </c:pt>
                      <c:pt idx="70">
                        <c:v>0.57499999999999996</c:v>
                      </c:pt>
                      <c:pt idx="71">
                        <c:v>0.48899999999999999</c:v>
                      </c:pt>
                      <c:pt idx="72">
                        <c:v>0.39899999999999997</c:v>
                      </c:pt>
                      <c:pt idx="73">
                        <c:v>0.379</c:v>
                      </c:pt>
                      <c:pt idx="74">
                        <c:v>0.48299999999999998</c:v>
                      </c:pt>
                      <c:pt idx="75">
                        <c:v>0.44700000000000001</c:v>
                      </c:pt>
                      <c:pt idx="76">
                        <c:v>0.503</c:v>
                      </c:pt>
                      <c:pt idx="77">
                        <c:v>0.60599999999999998</c:v>
                      </c:pt>
                      <c:pt idx="78">
                        <c:v>0.44900000000000001</c:v>
                      </c:pt>
                      <c:pt idx="79">
                        <c:v>0.27100000000000002</c:v>
                      </c:pt>
                      <c:pt idx="80">
                        <c:v>0.19699999999999998</c:v>
                      </c:pt>
                      <c:pt idx="81">
                        <c:v>0.193</c:v>
                      </c:pt>
                      <c:pt idx="82">
                        <c:v>0.122</c:v>
                      </c:pt>
                      <c:pt idx="83">
                        <c:v>4.0000000000000001E-3</c:v>
                      </c:pt>
                      <c:pt idx="84">
                        <c:v>2.7999999999999997E-2</c:v>
                      </c:pt>
                      <c:pt idx="85">
                        <c:v>-1.3999999999999999E-2</c:v>
                      </c:pt>
                      <c:pt idx="86">
                        <c:v>-0.17</c:v>
                      </c:pt>
                      <c:pt idx="87">
                        <c:v>-0.126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972-48E4-8432-AADBACB8FDD5}"/>
                  </c:ext>
                </c:extLst>
              </c15:ser>
            </c15:filteredLineSeries>
          </c:ext>
        </c:extLst>
      </c:lineChart>
      <c:dateAx>
        <c:axId val="10589695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97599"/>
        <c:crosses val="autoZero"/>
        <c:auto val="1"/>
        <c:lblOffset val="100"/>
        <c:baseTimeUnit val="months"/>
      </c:dateAx>
      <c:valAx>
        <c:axId val="1059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96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Change in Cost Indices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NHCCI_data!$E$53</c:f>
              <c:strCache>
                <c:ptCount val="1"/>
                <c:pt idx="0">
                  <c:v>US DOT HCCI</c:v>
                </c:pt>
              </c:strCache>
            </c:strRef>
          </c:tx>
          <c:spPr>
            <a:ln w="28575" cap="rnd">
              <a:solidFill>
                <a:srgbClr val="213138"/>
              </a:solidFill>
              <a:round/>
            </a:ln>
            <a:effectLst/>
          </c:spPr>
          <c:marker>
            <c:symbol val="none"/>
          </c:marker>
          <c:cat>
            <c:strRef>
              <c:f>NHCCI_data!$D$54:$D$80</c:f>
              <c:strCache>
                <c:ptCount val="27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  <c:pt idx="6">
                  <c:v>2017 Q3</c:v>
                </c:pt>
                <c:pt idx="7">
                  <c:v>2017 Q4</c:v>
                </c:pt>
                <c:pt idx="8">
                  <c:v>2018 Q1</c:v>
                </c:pt>
                <c:pt idx="9">
                  <c:v>2018 Q2</c:v>
                </c:pt>
                <c:pt idx="10">
                  <c:v>2018 Q3</c:v>
                </c:pt>
                <c:pt idx="11">
                  <c:v>2018 Q4</c:v>
                </c:pt>
                <c:pt idx="12">
                  <c:v>2019 Q1</c:v>
                </c:pt>
                <c:pt idx="13">
                  <c:v>2019 Q2</c:v>
                </c:pt>
                <c:pt idx="14">
                  <c:v>2019 Q3</c:v>
                </c:pt>
                <c:pt idx="15">
                  <c:v>2019 Q4</c:v>
                </c:pt>
                <c:pt idx="16">
                  <c:v>2020 Q1</c:v>
                </c:pt>
                <c:pt idx="17">
                  <c:v>2020 Q2</c:v>
                </c:pt>
                <c:pt idx="18">
                  <c:v>2020 Q3</c:v>
                </c:pt>
                <c:pt idx="19">
                  <c:v>2020 Q4</c:v>
                </c:pt>
                <c:pt idx="20">
                  <c:v>2021 Q1</c:v>
                </c:pt>
                <c:pt idx="21">
                  <c:v>2021 Q2</c:v>
                </c:pt>
                <c:pt idx="22">
                  <c:v>2021 Q3</c:v>
                </c:pt>
                <c:pt idx="23">
                  <c:v>2021 Q4</c:v>
                </c:pt>
                <c:pt idx="24">
                  <c:v>2022 Q1</c:v>
                </c:pt>
                <c:pt idx="25">
                  <c:v>2022 Q2</c:v>
                </c:pt>
                <c:pt idx="26">
                  <c:v>2022 Q3</c:v>
                </c:pt>
              </c:strCache>
            </c:strRef>
          </c:cat>
          <c:val>
            <c:numRef>
              <c:f>NHCCI_data!$E$54:$E$80</c:f>
              <c:numCache>
                <c:formatCode>General</c:formatCode>
                <c:ptCount val="27"/>
                <c:pt idx="0">
                  <c:v>1</c:v>
                </c:pt>
                <c:pt idx="1">
                  <c:v>1.0286682230385544</c:v>
                </c:pt>
                <c:pt idx="2">
                  <c:v>1.029802396354951</c:v>
                </c:pt>
                <c:pt idx="3">
                  <c:v>1.0136732256624799</c:v>
                </c:pt>
                <c:pt idx="4">
                  <c:v>0.99147224279401458</c:v>
                </c:pt>
                <c:pt idx="5">
                  <c:v>1.0327892571103472</c:v>
                </c:pt>
                <c:pt idx="6">
                  <c:v>1.0632439563888902</c:v>
                </c:pt>
                <c:pt idx="7">
                  <c:v>1.0188450559852471</c:v>
                </c:pt>
                <c:pt idx="8">
                  <c:v>1.0266880177347923</c:v>
                </c:pt>
                <c:pt idx="9">
                  <c:v>1.0741344724929252</c:v>
                </c:pt>
                <c:pt idx="10">
                  <c:v>1.1308878921787409</c:v>
                </c:pt>
                <c:pt idx="11">
                  <c:v>1.1483002113853835</c:v>
                </c:pt>
                <c:pt idx="12">
                  <c:v>1.1336755062704458</c:v>
                </c:pt>
                <c:pt idx="13">
                  <c:v>1.1984540279705531</c:v>
                </c:pt>
                <c:pt idx="14">
                  <c:v>1.2089274484656169</c:v>
                </c:pt>
                <c:pt idx="15">
                  <c:v>1.1786926414835233</c:v>
                </c:pt>
                <c:pt idx="16">
                  <c:v>1.2069317846860854</c:v>
                </c:pt>
                <c:pt idx="17">
                  <c:v>1.2045182460898609</c:v>
                </c:pt>
                <c:pt idx="18">
                  <c:v>1.1584982202674934</c:v>
                </c:pt>
                <c:pt idx="19">
                  <c:v>1.1403715478216516</c:v>
                </c:pt>
                <c:pt idx="20">
                  <c:v>1.1716743212125968</c:v>
                </c:pt>
                <c:pt idx="21">
                  <c:v>1.2483721835717754</c:v>
                </c:pt>
                <c:pt idx="22">
                  <c:v>1.2920495259768603</c:v>
                </c:pt>
                <c:pt idx="23">
                  <c:v>1.337777817286518</c:v>
                </c:pt>
                <c:pt idx="24">
                  <c:v>1.4002970301824977</c:v>
                </c:pt>
                <c:pt idx="25">
                  <c:v>1.5664952812259374</c:v>
                </c:pt>
                <c:pt idx="26">
                  <c:v>1.7081198097776775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2A-467D-B81A-425716A38FAC}"/>
            </c:ext>
          </c:extLst>
        </c:ser>
        <c:ser>
          <c:idx val="1"/>
          <c:order val="1"/>
          <c:tx>
            <c:strRef>
              <c:f>NHCCI_data!$F$53</c:f>
              <c:strCache>
                <c:ptCount val="1"/>
                <c:pt idx="0">
                  <c:v>Core CPI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NHCCI_data!$D$54:$D$80</c:f>
              <c:strCache>
                <c:ptCount val="27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  <c:pt idx="6">
                  <c:v>2017 Q3</c:v>
                </c:pt>
                <c:pt idx="7">
                  <c:v>2017 Q4</c:v>
                </c:pt>
                <c:pt idx="8">
                  <c:v>2018 Q1</c:v>
                </c:pt>
                <c:pt idx="9">
                  <c:v>2018 Q2</c:v>
                </c:pt>
                <c:pt idx="10">
                  <c:v>2018 Q3</c:v>
                </c:pt>
                <c:pt idx="11">
                  <c:v>2018 Q4</c:v>
                </c:pt>
                <c:pt idx="12">
                  <c:v>2019 Q1</c:v>
                </c:pt>
                <c:pt idx="13">
                  <c:v>2019 Q2</c:v>
                </c:pt>
                <c:pt idx="14">
                  <c:v>2019 Q3</c:v>
                </c:pt>
                <c:pt idx="15">
                  <c:v>2019 Q4</c:v>
                </c:pt>
                <c:pt idx="16">
                  <c:v>2020 Q1</c:v>
                </c:pt>
                <c:pt idx="17">
                  <c:v>2020 Q2</c:v>
                </c:pt>
                <c:pt idx="18">
                  <c:v>2020 Q3</c:v>
                </c:pt>
                <c:pt idx="19">
                  <c:v>2020 Q4</c:v>
                </c:pt>
                <c:pt idx="20">
                  <c:v>2021 Q1</c:v>
                </c:pt>
                <c:pt idx="21">
                  <c:v>2021 Q2</c:v>
                </c:pt>
                <c:pt idx="22">
                  <c:v>2021 Q3</c:v>
                </c:pt>
                <c:pt idx="23">
                  <c:v>2021 Q4</c:v>
                </c:pt>
                <c:pt idx="24">
                  <c:v>2022 Q1</c:v>
                </c:pt>
                <c:pt idx="25">
                  <c:v>2022 Q2</c:v>
                </c:pt>
                <c:pt idx="26">
                  <c:v>2022 Q3</c:v>
                </c:pt>
              </c:strCache>
            </c:strRef>
          </c:cat>
          <c:val>
            <c:numRef>
              <c:f>NHCCI_data!$F$54:$F$80</c:f>
              <c:numCache>
                <c:formatCode>General</c:formatCode>
                <c:ptCount val="27"/>
                <c:pt idx="0">
                  <c:v>1</c:v>
                </c:pt>
                <c:pt idx="1">
                  <c:v>1.0078255037566219</c:v>
                </c:pt>
                <c:pt idx="2">
                  <c:v>1.0111150935557709</c:v>
                </c:pt>
                <c:pt idx="3">
                  <c:v>1.0149518169451208</c:v>
                </c:pt>
                <c:pt idx="4">
                  <c:v>1.0216545428379804</c:v>
                </c:pt>
                <c:pt idx="5">
                  <c:v>1.0256935563140301</c:v>
                </c:pt>
                <c:pt idx="6">
                  <c:v>1.0281997811465637</c:v>
                </c:pt>
                <c:pt idx="7">
                  <c:v>1.0327492716199227</c:v>
                </c:pt>
                <c:pt idx="8">
                  <c:v>1.0413608556463372</c:v>
                </c:pt>
                <c:pt idx="9">
                  <c:v>1.0483663378434518</c:v>
                </c:pt>
                <c:pt idx="10">
                  <c:v>1.0512404862564928</c:v>
                </c:pt>
                <c:pt idx="11">
                  <c:v>1.0552360548817077</c:v>
                </c:pt>
                <c:pt idx="12">
                  <c:v>1.0631389447788793</c:v>
                </c:pt>
                <c:pt idx="13">
                  <c:v>1.0699638593147118</c:v>
                </c:pt>
                <c:pt idx="14">
                  <c:v>1.075608974620061</c:v>
                </c:pt>
                <c:pt idx="15">
                  <c:v>1.0794714933895946</c:v>
                </c:pt>
                <c:pt idx="16">
                  <c:v>1.0869141393982344</c:v>
                </c:pt>
                <c:pt idx="17">
                  <c:v>1.0836639214951544</c:v>
                </c:pt>
                <c:pt idx="18">
                  <c:v>1.0936060040783853</c:v>
                </c:pt>
                <c:pt idx="19">
                  <c:v>1.0970191401720959</c:v>
                </c:pt>
                <c:pt idx="20">
                  <c:v>1.1026357447940849</c:v>
                </c:pt>
                <c:pt idx="21">
                  <c:v>1.1242427698264648</c:v>
                </c:pt>
                <c:pt idx="22">
                  <c:v>1.1384410901399196</c:v>
                </c:pt>
                <c:pt idx="23">
                  <c:v>1.1516673319159452</c:v>
                </c:pt>
                <c:pt idx="24">
                  <c:v>1.1721420755234426</c:v>
                </c:pt>
                <c:pt idx="25">
                  <c:v>1.1920615396312073</c:v>
                </c:pt>
                <c:pt idx="26">
                  <c:v>1.2100287007545829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2A-467D-B81A-425716A38FAC}"/>
            </c:ext>
          </c:extLst>
        </c:ser>
        <c:ser>
          <c:idx val="2"/>
          <c:order val="2"/>
          <c:tx>
            <c:strRef>
              <c:f>NHCCI_data!$H$53</c:f>
              <c:strCache>
                <c:ptCount val="1"/>
                <c:pt idx="0">
                  <c:v>ENR MPI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NHCCI_data!$D$54:$D$80</c:f>
              <c:strCache>
                <c:ptCount val="27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  <c:pt idx="6">
                  <c:v>2017 Q3</c:v>
                </c:pt>
                <c:pt idx="7">
                  <c:v>2017 Q4</c:v>
                </c:pt>
                <c:pt idx="8">
                  <c:v>2018 Q1</c:v>
                </c:pt>
                <c:pt idx="9">
                  <c:v>2018 Q2</c:v>
                </c:pt>
                <c:pt idx="10">
                  <c:v>2018 Q3</c:v>
                </c:pt>
                <c:pt idx="11">
                  <c:v>2018 Q4</c:v>
                </c:pt>
                <c:pt idx="12">
                  <c:v>2019 Q1</c:v>
                </c:pt>
                <c:pt idx="13">
                  <c:v>2019 Q2</c:v>
                </c:pt>
                <c:pt idx="14">
                  <c:v>2019 Q3</c:v>
                </c:pt>
                <c:pt idx="15">
                  <c:v>2019 Q4</c:v>
                </c:pt>
                <c:pt idx="16">
                  <c:v>2020 Q1</c:v>
                </c:pt>
                <c:pt idx="17">
                  <c:v>2020 Q2</c:v>
                </c:pt>
                <c:pt idx="18">
                  <c:v>2020 Q3</c:v>
                </c:pt>
                <c:pt idx="19">
                  <c:v>2020 Q4</c:v>
                </c:pt>
                <c:pt idx="20">
                  <c:v>2021 Q1</c:v>
                </c:pt>
                <c:pt idx="21">
                  <c:v>2021 Q2</c:v>
                </c:pt>
                <c:pt idx="22">
                  <c:v>2021 Q3</c:v>
                </c:pt>
                <c:pt idx="23">
                  <c:v>2021 Q4</c:v>
                </c:pt>
                <c:pt idx="24">
                  <c:v>2022 Q1</c:v>
                </c:pt>
                <c:pt idx="25">
                  <c:v>2022 Q2</c:v>
                </c:pt>
                <c:pt idx="26">
                  <c:v>2022 Q3</c:v>
                </c:pt>
              </c:strCache>
            </c:strRef>
          </c:cat>
          <c:val>
            <c:numRef>
              <c:f>NHCCI_data!$H$54:$H$80</c:f>
              <c:numCache>
                <c:formatCode>General</c:formatCode>
                <c:ptCount val="27"/>
                <c:pt idx="0">
                  <c:v>1</c:v>
                </c:pt>
                <c:pt idx="1">
                  <c:v>1.0032626427406199</c:v>
                </c:pt>
                <c:pt idx="2">
                  <c:v>1.0172920065252855</c:v>
                </c:pt>
                <c:pt idx="3">
                  <c:v>1.0287112561174552</c:v>
                </c:pt>
                <c:pt idx="4">
                  <c:v>1.034910277324633</c:v>
                </c:pt>
                <c:pt idx="5">
                  <c:v>1.0473083197389885</c:v>
                </c:pt>
                <c:pt idx="6">
                  <c:v>1.0505709624796085</c:v>
                </c:pt>
                <c:pt idx="7">
                  <c:v>1.0672104404567699</c:v>
                </c:pt>
                <c:pt idx="8">
                  <c:v>1.0694942903752038</c:v>
                </c:pt>
                <c:pt idx="9">
                  <c:v>1.0822185970636216</c:v>
                </c:pt>
                <c:pt idx="10">
                  <c:v>1.1050570962479609</c:v>
                </c:pt>
                <c:pt idx="11">
                  <c:v>1.1066884176182707</c:v>
                </c:pt>
                <c:pt idx="12">
                  <c:v>1.1053833605220229</c:v>
                </c:pt>
                <c:pt idx="13">
                  <c:v>1.1230016313213702</c:v>
                </c:pt>
                <c:pt idx="14">
                  <c:v>1.131810766721044</c:v>
                </c:pt>
                <c:pt idx="15">
                  <c:v>1.1422512234910278</c:v>
                </c:pt>
                <c:pt idx="16">
                  <c:v>1.1504078303425775</c:v>
                </c:pt>
                <c:pt idx="17">
                  <c:v>1.1549755301794453</c:v>
                </c:pt>
                <c:pt idx="18">
                  <c:v>1.1699836867862969</c:v>
                </c:pt>
                <c:pt idx="19">
                  <c:v>1.2368678629690049</c:v>
                </c:pt>
                <c:pt idx="20">
                  <c:v>1.2776508972267537</c:v>
                </c:pt>
                <c:pt idx="21">
                  <c:v>1.4466557911908646</c:v>
                </c:pt>
                <c:pt idx="22">
                  <c:v>1.6094616639477977</c:v>
                </c:pt>
                <c:pt idx="23">
                  <c:v>1.6195758564437195</c:v>
                </c:pt>
                <c:pt idx="24">
                  <c:v>1.747673735725938</c:v>
                </c:pt>
                <c:pt idx="25">
                  <c:v>1.9041500815660686</c:v>
                </c:pt>
                <c:pt idx="26">
                  <c:v>1.9210929853181076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2A-467D-B81A-425716A38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1874143"/>
        <c:axId val="1681874559"/>
      </c:lineChart>
      <c:catAx>
        <c:axId val="1681874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874559"/>
        <c:crosses val="autoZero"/>
        <c:auto val="1"/>
        <c:lblAlgn val="ctr"/>
        <c:lblOffset val="100"/>
        <c:noMultiLvlLbl val="0"/>
      </c:catAx>
      <c:valAx>
        <c:axId val="168187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87414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Change in US Vehicle Miles Traveled </a:t>
            </a:r>
            <a:br>
              <a:rPr lang="en-US" dirty="0"/>
            </a:br>
            <a:r>
              <a:rPr lang="en-US" dirty="0"/>
              <a:t>12 Month Moving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SAVMT!$E$242:$E$281</c:f>
              <c:numCache>
                <c:formatCode>[$-409]mmm\-yy;@</c:formatCode>
                <c:ptCount val="4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</c:numCache>
            </c:numRef>
          </c:cat>
          <c:val>
            <c:numRef>
              <c:f>SAVMT!$F$242:$F$281</c:f>
              <c:numCache>
                <c:formatCode>0.00</c:formatCode>
                <c:ptCount val="40"/>
                <c:pt idx="0">
                  <c:v>1</c:v>
                </c:pt>
                <c:pt idx="1">
                  <c:v>1.0036352016071999</c:v>
                </c:pt>
                <c:pt idx="2">
                  <c:v>0.98956670559816173</c:v>
                </c:pt>
                <c:pt idx="3">
                  <c:v>0.95756385584939352</c:v>
                </c:pt>
                <c:pt idx="4">
                  <c:v>0.93698138650909146</c:v>
                </c:pt>
                <c:pt idx="5">
                  <c:v>0.92672192433807044</c:v>
                </c:pt>
                <c:pt idx="6">
                  <c:v>0.91833673411092465</c:v>
                </c:pt>
                <c:pt idx="7">
                  <c:v>0.91065328840783433</c:v>
                </c:pt>
                <c:pt idx="8">
                  <c:v>0.90478759626074357</c:v>
                </c:pt>
                <c:pt idx="9">
                  <c:v>0.89954391188508376</c:v>
                </c:pt>
                <c:pt idx="10">
                  <c:v>0.89294439721000807</c:v>
                </c:pt>
                <c:pt idx="11">
                  <c:v>0.88684591040582961</c:v>
                </c:pt>
                <c:pt idx="12">
                  <c:v>0.87684062822784925</c:v>
                </c:pt>
                <c:pt idx="13">
                  <c:v>0.86517034489353317</c:v>
                </c:pt>
                <c:pt idx="14">
                  <c:v>0.87550129518759678</c:v>
                </c:pt>
                <c:pt idx="15">
                  <c:v>0.90283572609783924</c:v>
                </c:pt>
                <c:pt idx="16">
                  <c:v>0.92026844095707327</c:v>
                </c:pt>
                <c:pt idx="17">
                  <c:v>0.9294751335896112</c:v>
                </c:pt>
                <c:pt idx="18">
                  <c:v>0.93764433192363239</c:v>
                </c:pt>
                <c:pt idx="19">
                  <c:v>0.94144847768486029</c:v>
                </c:pt>
                <c:pt idx="20">
                  <c:v>0.94452093945169835</c:v>
                </c:pt>
                <c:pt idx="21">
                  <c:v>0.94760164984811834</c:v>
                </c:pt>
                <c:pt idx="22">
                  <c:v>0.95343831903927301</c:v>
                </c:pt>
                <c:pt idx="23">
                  <c:v>0.95877793192192162</c:v>
                </c:pt>
                <c:pt idx="24">
                  <c:v>0.96128612632440158</c:v>
                </c:pt>
                <c:pt idx="25">
                  <c:v>0.96757341509456452</c:v>
                </c:pt>
                <c:pt idx="26">
                  <c:v>0.96976816157293433</c:v>
                </c:pt>
                <c:pt idx="27">
                  <c:v>0.97193571812416402</c:v>
                </c:pt>
                <c:pt idx="28">
                  <c:v>0.97264662779219935</c:v>
                </c:pt>
                <c:pt idx="29">
                  <c:v>0.97129904612236517</c:v>
                </c:pt>
                <c:pt idx="30">
                  <c:v>0.96899890048822723</c:v>
                </c:pt>
                <c:pt idx="31">
                  <c:v>0.9694211081208981</c:v>
                </c:pt>
                <c:pt idx="32">
                  <c:v>0.96992641305898597</c:v>
                </c:pt>
                <c:pt idx="33">
                  <c:v>0.97042224734829474</c:v>
                </c:pt>
                <c:pt idx="34">
                  <c:v>0.9697308899874163</c:v>
                </c:pt>
                <c:pt idx="35">
                  <c:v>0.96896407294110387</c:v>
                </c:pt>
                <c:pt idx="36">
                  <c:v>0.97237014594880788</c:v>
                </c:pt>
                <c:pt idx="37">
                  <c:v>0.97339450354095336</c:v>
                </c:pt>
                <c:pt idx="38">
                  <c:v>0.97365937620197041</c:v>
                </c:pt>
                <c:pt idx="39">
                  <c:v>0.97465043377098948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0E-4564-B117-1EE059C48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066543"/>
        <c:axId val="317066959"/>
      </c:lineChart>
      <c:dateAx>
        <c:axId val="317066543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066959"/>
        <c:crosses val="autoZero"/>
        <c:auto val="1"/>
        <c:lblOffset val="100"/>
        <c:baseTimeUnit val="months"/>
      </c:dateAx>
      <c:valAx>
        <c:axId val="317066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0665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5D34657D-29D6-E746-8FD0-21CACEA380C2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4"/>
          </a:xfrm>
          <a:prstGeom prst="rect">
            <a:avLst/>
          </a:prstGeom>
        </p:spPr>
        <p:txBody>
          <a:bodyPr vert="horz" lIns="92482" tIns="46241" rIns="92482" bIns="4624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663BF5E5-4B94-AD44-99A1-86FA94DB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23-06-22/distressed-us-commercial-property-assets-swell-to-64-billi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https://www.apta.com/research-technical-resources/transit-statistics/ridership-report/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BF5E5-4B94-AD44-99A1-86FA94DB3E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2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Clr>
                <a:srgbClr val="213138"/>
              </a:buClr>
            </a:pPr>
            <a:r>
              <a:rPr lang="en-US" sz="1200" dirty="0">
                <a:highlight>
                  <a:srgbClr val="FFFF00"/>
                </a:highlight>
                <a:hlinkClick r:id="rId3"/>
              </a:rPr>
              <a:t>Vacancy - https://www.cushmanwakefield.com/en/united-states/insights/us-marketbeats/us-office-marketbeat-reports</a:t>
            </a:r>
          </a:p>
          <a:p>
            <a:pPr lvl="2">
              <a:buClr>
                <a:srgbClr val="213138"/>
              </a:buClr>
            </a:pPr>
            <a:r>
              <a:rPr lang="en-US" sz="1200" dirty="0">
                <a:highlight>
                  <a:srgbClr val="FFFF00"/>
                </a:highlight>
                <a:hlinkClick r:id="rId3"/>
              </a:rPr>
              <a:t>MSCI Report - Increase in distressed loans</a:t>
            </a:r>
            <a:r>
              <a:rPr lang="en-US" sz="1200" dirty="0">
                <a:highlight>
                  <a:srgbClr val="FFFF00"/>
                </a:highlight>
              </a:rPr>
              <a:t> https://www.bloomberg.com/news/articles/2023-06-22/distressed-us-commercial-property-assets-swell-to-64-billion</a:t>
            </a:r>
          </a:p>
          <a:p>
            <a:pPr lvl="2">
              <a:buClr>
                <a:srgbClr val="213138"/>
              </a:buClr>
            </a:pPr>
            <a:r>
              <a:rPr lang="en-US" sz="1200" dirty="0">
                <a:highlight>
                  <a:srgbClr val="FFFF00"/>
                </a:highlight>
              </a:rPr>
              <a:t>Capital Economics - https://www.bloomberg.com/news/articles/2023-06-22/office-owners-get-dire-warning-rebound-unlikely-before-2040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BF5E5-4B94-AD44-99A1-86FA94DB3E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5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DBF0-49C5-9A42-AF22-C66C6B61B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B8D26-C604-224F-9327-E94050763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36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42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58FE85-79DB-F146-87EE-DDFDA8B04A04}"/>
              </a:ext>
            </a:extLst>
          </p:cNvPr>
          <p:cNvSpPr/>
          <p:nvPr userDrawn="1"/>
        </p:nvSpPr>
        <p:spPr>
          <a:xfrm>
            <a:off x="3246120" y="2590799"/>
            <a:ext cx="5699760" cy="2377440"/>
          </a:xfrm>
          <a:prstGeom prst="rect">
            <a:avLst/>
          </a:prstGeom>
          <a:solidFill>
            <a:schemeClr val="tx2"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84E7969-5C02-AA4A-BA2E-9401B2630A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64718" y="2733039"/>
            <a:ext cx="5262563" cy="2092959"/>
          </a:xfrm>
          <a:ln w="285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4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2516-6E33-854C-8E2F-0AF01FB41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30827-3577-254D-A22F-9614ADE01E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09813"/>
            <a:ext cx="10515600" cy="4121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477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2516-6E33-854C-8E2F-0AF01FB41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6589"/>
            <a:ext cx="10515600" cy="702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883D5-6F6A-004A-A89B-0E4981975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14550"/>
            <a:ext cx="10515600" cy="4048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41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4270" y="2243830"/>
            <a:ext cx="4387460" cy="1141497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1" y="3549919"/>
            <a:ext cx="3794761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971924" y="6238816"/>
            <a:ext cx="2753748" cy="323968"/>
          </a:xfrm>
          <a:prstGeom prst="rect">
            <a:avLst/>
          </a:prstGeom>
        </p:spPr>
        <p:txBody>
          <a:bodyPr/>
          <a:lstStyle/>
          <a:p>
            <a:fld id="{AF0DAFB2-3831-4127-92B4-8C93F1ED3A9E}" type="datetime1">
              <a:rPr lang="en-US" smtClean="0"/>
              <a:t>6/29/2023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54271" y="6236208"/>
            <a:ext cx="5075198" cy="320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(c) American Council of Engineering Companies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86816" y="6217920"/>
            <a:ext cx="487680" cy="365760"/>
          </a:xfrm>
          <a:prstGeom prst="ellipse">
            <a:avLst/>
          </a:prstGeo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36149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P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9092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02403" y="1267594"/>
            <a:ext cx="51634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502403" y="455089"/>
            <a:ext cx="51634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8476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85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56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8B64-4AA0-C54B-9680-8E324B32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32CF-23FA-744F-B772-F2932C995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2985"/>
            <a:ext cx="10515600" cy="4148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615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C29D-0862-E64E-81BC-8F75F229C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E6C7C-B549-8D4C-B08E-59DCF83A1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8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858D4-CDDA-D347-A1F7-040AB0DA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27805-02C0-264C-89FE-189DC39AE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022DD-0425-EB4A-9A84-083AFF313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879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E3DB-61F9-1840-8BA5-16BEA930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89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9E81F-FCC2-3D4D-B348-7212D825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50985B-72D3-4449-A546-A4DB82B576B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811CD-2256-584F-960F-0A5A830A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E3C7C-EC4A-D345-9AE8-D48EC2CE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FD9409-6ABC-674F-8D13-524E33906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14787-C752-6C4B-9A93-8CAF91A9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A437B-F13B-8043-A6A1-55EE93966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B003-E329-4448-BF26-9396F1030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64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B0EE5-37B1-AA49-8FE9-A4CA58AC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7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EF1D7-3147-D340-98F1-BB95B0267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2985"/>
            <a:ext cx="10515600" cy="4087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2A8A56-E986-8C47-8305-667D782EB638}"/>
              </a:ext>
            </a:extLst>
          </p:cNvPr>
          <p:cNvSpPr txBox="1"/>
          <p:nvPr userDrawn="1"/>
        </p:nvSpPr>
        <p:spPr>
          <a:xfrm>
            <a:off x="1192696" y="389798"/>
            <a:ext cx="448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EXCOM WINTER MEETNG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732824-DBBF-524C-9465-7C63FB9C5B7A}"/>
              </a:ext>
            </a:extLst>
          </p:cNvPr>
          <p:cNvSpPr txBox="1"/>
          <p:nvPr userDrawn="1"/>
        </p:nvSpPr>
        <p:spPr>
          <a:xfrm>
            <a:off x="9112526" y="6515616"/>
            <a:ext cx="448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FEBRUARY, 2022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26617E42-E92D-634A-BEA9-84CC2881ABC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04" y="385490"/>
            <a:ext cx="1057248" cy="3693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A4FA33-FB2B-A74C-A750-A6A1239B72CE}"/>
              </a:ext>
            </a:extLst>
          </p:cNvPr>
          <p:cNvSpPr/>
          <p:nvPr userDrawn="1"/>
        </p:nvSpPr>
        <p:spPr>
          <a:xfrm>
            <a:off x="0" y="0"/>
            <a:ext cx="12192000" cy="7548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2B09CCF-D034-374C-8DB9-4D17CB312BF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369712" y="100207"/>
            <a:ext cx="1686839" cy="5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3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7" r:id="rId9"/>
    <p:sldLayoutId id="2147483662" r:id="rId10"/>
    <p:sldLayoutId id="2147483667" r:id="rId11"/>
    <p:sldLayoutId id="2147483663" r:id="rId12"/>
    <p:sldLayoutId id="2147483665" r:id="rId13"/>
    <p:sldLayoutId id="2147483670" r:id="rId14"/>
    <p:sldLayoutId id="2147483671" r:id="rId15"/>
    <p:sldLayoutId id="21474836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9606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9606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960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960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960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914400" y="1697526"/>
            <a:ext cx="8367104" cy="500137"/>
          </a:xfrm>
          <a:prstGeom prst="rect">
            <a:avLst/>
          </a:prstGeom>
          <a:effectLst/>
        </p:spPr>
        <p:txBody>
          <a:bodyPr wrap="square" lIns="0" tIns="0" rIns="0" bIns="0" anchor="b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lnSpc>
                <a:spcPts val="39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rPr>
              <a:t>ACEC Economic Outlook</a:t>
            </a:r>
            <a:endParaRPr lang="en-US" sz="4000" i="1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071037" y="2398715"/>
            <a:ext cx="4558363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defRPr/>
            </a:pPr>
            <a:r>
              <a:rPr lang="en-US" sz="1800" dirty="0">
                <a:solidFill>
                  <a:srgbClr val="FFFFFF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Thomas Grogan, Senior Director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3429001"/>
            <a:ext cx="2598421" cy="984415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2032001" y="2843697"/>
            <a:ext cx="4683124" cy="2000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defRPr/>
            </a:pPr>
            <a:r>
              <a:rPr lang="is-IS" sz="1300" i="1" dirty="0">
                <a:solidFill>
                  <a:srgbClr val="FFFF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June 2023</a:t>
            </a:r>
            <a:endParaRPr lang="en-US" sz="1300" i="1" dirty="0">
              <a:solidFill>
                <a:srgbClr val="FFFFFF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32001" y="2311400"/>
            <a:ext cx="4939364" cy="0"/>
          </a:xfrm>
          <a:prstGeom prst="line">
            <a:avLst/>
          </a:prstGeom>
          <a:ln>
            <a:solidFill>
              <a:srgbClr val="93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3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12D4-5DED-744B-5576-423C89DA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2" y="870779"/>
            <a:ext cx="10515600" cy="702840"/>
          </a:xfrm>
        </p:spPr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0FEAD-CCB4-BAB3-F492-488FDCEB2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812" y="1822193"/>
            <a:ext cx="11828207" cy="4048125"/>
          </a:xfrm>
        </p:spPr>
        <p:txBody>
          <a:bodyPr>
            <a:normAutofit/>
          </a:bodyPr>
          <a:lstStyle/>
          <a:p>
            <a:pPr>
              <a:buClr>
                <a:srgbClr val="213138"/>
              </a:buClr>
            </a:pPr>
            <a:r>
              <a:rPr lang="en-US" sz="3200" dirty="0"/>
              <a:t>Next FOMC meeting July 25-26</a:t>
            </a:r>
          </a:p>
          <a:p>
            <a:pPr lvl="1">
              <a:buClr>
                <a:srgbClr val="213138"/>
              </a:buClr>
            </a:pPr>
            <a:r>
              <a:rPr lang="en-US" sz="2800" dirty="0"/>
              <a:t>Personal consumption expenditures</a:t>
            </a:r>
          </a:p>
          <a:p>
            <a:pPr lvl="1">
              <a:buClr>
                <a:srgbClr val="213138"/>
              </a:buClr>
            </a:pPr>
            <a:r>
              <a:rPr lang="en-US" sz="2800" dirty="0"/>
              <a:t>Unemployment claims</a:t>
            </a:r>
          </a:p>
          <a:p>
            <a:pPr>
              <a:buClr>
                <a:srgbClr val="213138"/>
              </a:buClr>
            </a:pPr>
            <a:r>
              <a:rPr lang="en-US" sz="3200" dirty="0"/>
              <a:t>Office/Commercial Real Estate</a:t>
            </a:r>
          </a:p>
          <a:p>
            <a:pPr lvl="1">
              <a:buClr>
                <a:srgbClr val="213138"/>
              </a:buClr>
            </a:pPr>
            <a:r>
              <a:rPr lang="en-US" dirty="0"/>
              <a:t>Increased vacancy rates </a:t>
            </a:r>
          </a:p>
          <a:p>
            <a:pPr lvl="1">
              <a:buClr>
                <a:srgbClr val="213138"/>
              </a:buClr>
            </a:pPr>
            <a:r>
              <a:rPr lang="en-US" dirty="0"/>
              <a:t>Increased distressed loans </a:t>
            </a:r>
          </a:p>
        </p:txBody>
      </p:sp>
    </p:spTree>
    <p:extLst>
      <p:ext uri="{BB962C8B-B14F-4D97-AF65-F5344CB8AC3E}">
        <p14:creationId xmlns:p14="http://schemas.microsoft.com/office/powerpoint/2010/main" val="181010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1D5855A-C24A-411E-8B8A-25B76D17855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>
            <a:fillRect/>
          </a:stretch>
        </p:blipFill>
        <p:spPr>
          <a:xfrm>
            <a:off x="-9092" y="0"/>
            <a:ext cx="7639194" cy="6858000"/>
          </a:xfrm>
        </p:spPr>
      </p:pic>
      <p:sp>
        <p:nvSpPr>
          <p:cNvPr id="15" name="Rectangle 14"/>
          <p:cNvSpPr/>
          <p:nvPr/>
        </p:nvSpPr>
        <p:spPr bwMode="auto">
          <a:xfrm>
            <a:off x="7630102" y="0"/>
            <a:ext cx="4578819" cy="6858000"/>
          </a:xfrm>
          <a:prstGeom prst="rect">
            <a:avLst/>
          </a:prstGeom>
          <a:solidFill>
            <a:srgbClr val="A0968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8956505" y="2154584"/>
            <a:ext cx="3450631" cy="7386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Franklin Gothic Book" charset="0"/>
                <a:cs typeface="Arial" panose="020B0604020202020204" pitchFamily="34" charset="0"/>
              </a:rPr>
              <a:t>Thomas Grogan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Franklin Gothic Book" charset="0"/>
                <a:cs typeface="Arial" panose="020B0604020202020204" pitchFamily="34" charset="0"/>
              </a:rPr>
              <a:t>Senior Director,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Franklin Gothic Book" charset="0"/>
                <a:cs typeface="Arial" panose="020B0604020202020204" pitchFamily="34" charset="0"/>
              </a:rPr>
              <a:t>Economics &amp; Private Markets</a:t>
            </a:r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8546527" y="2331565"/>
            <a:ext cx="242413" cy="365824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0" y="89"/>
              </a:cxn>
              <a:cxn ang="0">
                <a:pos x="38" y="188"/>
              </a:cxn>
              <a:cxn ang="0">
                <a:pos x="76" y="249"/>
              </a:cxn>
              <a:cxn ang="0">
                <a:pos x="89" y="269"/>
              </a:cxn>
              <a:cxn ang="0">
                <a:pos x="102" y="249"/>
              </a:cxn>
              <a:cxn ang="0">
                <a:pos x="139" y="188"/>
              </a:cxn>
              <a:cxn ang="0">
                <a:pos x="178" y="89"/>
              </a:cxn>
              <a:cxn ang="0">
                <a:pos x="89" y="0"/>
              </a:cxn>
              <a:cxn ang="0">
                <a:pos x="89" y="135"/>
              </a:cxn>
              <a:cxn ang="0">
                <a:pos x="43" y="89"/>
              </a:cxn>
              <a:cxn ang="0">
                <a:pos x="89" y="43"/>
              </a:cxn>
              <a:cxn ang="0">
                <a:pos x="135" y="89"/>
              </a:cxn>
              <a:cxn ang="0">
                <a:pos x="89" y="135"/>
              </a:cxn>
              <a:cxn ang="0">
                <a:pos x="89" y="135"/>
              </a:cxn>
              <a:cxn ang="0">
                <a:pos x="89" y="135"/>
              </a:cxn>
            </a:cxnLst>
            <a:rect l="0" t="0" r="r" b="b"/>
            <a:pathLst>
              <a:path w="178" h="269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09"/>
                  <a:pt x="13" y="141"/>
                  <a:pt x="38" y="188"/>
                </a:cubicBezTo>
                <a:cubicBezTo>
                  <a:pt x="57" y="220"/>
                  <a:pt x="75" y="248"/>
                  <a:pt x="76" y="249"/>
                </a:cubicBezTo>
                <a:cubicBezTo>
                  <a:pt x="89" y="269"/>
                  <a:pt x="89" y="269"/>
                  <a:pt x="89" y="269"/>
                </a:cubicBezTo>
                <a:cubicBezTo>
                  <a:pt x="102" y="249"/>
                  <a:pt x="102" y="249"/>
                  <a:pt x="102" y="249"/>
                </a:cubicBezTo>
                <a:cubicBezTo>
                  <a:pt x="103" y="248"/>
                  <a:pt x="121" y="220"/>
                  <a:pt x="139" y="188"/>
                </a:cubicBezTo>
                <a:cubicBezTo>
                  <a:pt x="165" y="141"/>
                  <a:pt x="178" y="10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35"/>
                </a:moveTo>
                <a:cubicBezTo>
                  <a:pt x="63" y="135"/>
                  <a:pt x="43" y="114"/>
                  <a:pt x="43" y="89"/>
                </a:cubicBezTo>
                <a:cubicBezTo>
                  <a:pt x="43" y="63"/>
                  <a:pt x="63" y="43"/>
                  <a:pt x="89" y="43"/>
                </a:cubicBezTo>
                <a:cubicBezTo>
                  <a:pt x="114" y="43"/>
                  <a:pt x="135" y="63"/>
                  <a:pt x="135" y="89"/>
                </a:cubicBezTo>
                <a:cubicBezTo>
                  <a:pt x="135" y="114"/>
                  <a:pt x="114" y="135"/>
                  <a:pt x="89" y="135"/>
                </a:cubicBezTo>
                <a:close/>
                <a:moveTo>
                  <a:pt x="89" y="135"/>
                </a:moveTo>
                <a:cubicBezTo>
                  <a:pt x="89" y="135"/>
                  <a:pt x="89" y="135"/>
                  <a:pt x="89" y="13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8977346" y="3581431"/>
            <a:ext cx="354224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Franklin Gothic Book" charset="0"/>
                <a:cs typeface="Arial" panose="020B0604020202020204" pitchFamily="34" charset="0"/>
              </a:rPr>
              <a:t>tgrogan@acec.org</a:t>
            </a:r>
          </a:p>
        </p:txBody>
      </p:sp>
      <p:sp>
        <p:nvSpPr>
          <p:cNvPr id="46" name="Freeform 143"/>
          <p:cNvSpPr>
            <a:spLocks noEditPoints="1"/>
          </p:cNvSpPr>
          <p:nvPr/>
        </p:nvSpPr>
        <p:spPr bwMode="auto">
          <a:xfrm>
            <a:off x="8517370" y="3592439"/>
            <a:ext cx="340068" cy="224205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5" y="0"/>
              </a:cxn>
              <a:cxn ang="0">
                <a:pos x="0" y="16"/>
              </a:cxn>
              <a:cxn ang="0">
                <a:pos x="0" y="65"/>
              </a:cxn>
              <a:cxn ang="0">
                <a:pos x="15" y="81"/>
              </a:cxn>
              <a:cxn ang="0">
                <a:pos x="107" y="81"/>
              </a:cxn>
              <a:cxn ang="0">
                <a:pos x="123" y="65"/>
              </a:cxn>
              <a:cxn ang="0">
                <a:pos x="123" y="16"/>
              </a:cxn>
              <a:cxn ang="0">
                <a:pos x="107" y="0"/>
              </a:cxn>
              <a:cxn ang="0">
                <a:pos x="8" y="20"/>
              </a:cxn>
              <a:cxn ang="0">
                <a:pos x="34" y="41"/>
              </a:cxn>
              <a:cxn ang="0">
                <a:pos x="8" y="61"/>
              </a:cxn>
              <a:cxn ang="0">
                <a:pos x="8" y="20"/>
              </a:cxn>
              <a:cxn ang="0">
                <a:pos x="115" y="65"/>
              </a:cxn>
              <a:cxn ang="0">
                <a:pos x="107" y="73"/>
              </a:cxn>
              <a:cxn ang="0">
                <a:pos x="15" y="73"/>
              </a:cxn>
              <a:cxn ang="0">
                <a:pos x="8" y="65"/>
              </a:cxn>
              <a:cxn ang="0">
                <a:pos x="38" y="43"/>
              </a:cxn>
              <a:cxn ang="0">
                <a:pos x="54" y="56"/>
              </a:cxn>
              <a:cxn ang="0">
                <a:pos x="61" y="58"/>
              </a:cxn>
              <a:cxn ang="0">
                <a:pos x="68" y="56"/>
              </a:cxn>
              <a:cxn ang="0">
                <a:pos x="85" y="43"/>
              </a:cxn>
              <a:cxn ang="0">
                <a:pos x="115" y="65"/>
              </a:cxn>
              <a:cxn ang="0">
                <a:pos x="115" y="61"/>
              </a:cxn>
              <a:cxn ang="0">
                <a:pos x="88" y="41"/>
              </a:cxn>
              <a:cxn ang="0">
                <a:pos x="115" y="20"/>
              </a:cxn>
              <a:cxn ang="0">
                <a:pos x="115" y="61"/>
              </a:cxn>
              <a:cxn ang="0">
                <a:pos x="66" y="52"/>
              </a:cxn>
              <a:cxn ang="0">
                <a:pos x="61" y="54"/>
              </a:cxn>
              <a:cxn ang="0">
                <a:pos x="57" y="52"/>
              </a:cxn>
              <a:cxn ang="0">
                <a:pos x="41" y="41"/>
              </a:cxn>
              <a:cxn ang="0">
                <a:pos x="38" y="38"/>
              </a:cxn>
              <a:cxn ang="0">
                <a:pos x="8" y="16"/>
              </a:cxn>
              <a:cxn ang="0">
                <a:pos x="15" y="8"/>
              </a:cxn>
              <a:cxn ang="0">
                <a:pos x="107" y="8"/>
              </a:cxn>
              <a:cxn ang="0">
                <a:pos x="115" y="16"/>
              </a:cxn>
              <a:cxn ang="0">
                <a:pos x="66" y="52"/>
              </a:cxn>
              <a:cxn ang="0">
                <a:pos x="66" y="52"/>
              </a:cxn>
              <a:cxn ang="0">
                <a:pos x="66" y="52"/>
              </a:cxn>
            </a:cxnLst>
            <a:rect l="0" t="0" r="r" b="b"/>
            <a:pathLst>
              <a:path w="123" h="81">
                <a:moveTo>
                  <a:pt x="1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4"/>
                  <a:pt x="7" y="81"/>
                  <a:pt x="15" y="81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16" y="81"/>
                  <a:pt x="123" y="74"/>
                  <a:pt x="123" y="6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7"/>
                  <a:pt x="116" y="0"/>
                  <a:pt x="107" y="0"/>
                </a:cubicBezTo>
                <a:close/>
                <a:moveTo>
                  <a:pt x="8" y="20"/>
                </a:moveTo>
                <a:cubicBezTo>
                  <a:pt x="34" y="41"/>
                  <a:pt x="34" y="41"/>
                  <a:pt x="34" y="41"/>
                </a:cubicBezTo>
                <a:cubicBezTo>
                  <a:pt x="8" y="61"/>
                  <a:pt x="8" y="61"/>
                  <a:pt x="8" y="61"/>
                </a:cubicBezTo>
                <a:lnTo>
                  <a:pt x="8" y="20"/>
                </a:lnTo>
                <a:close/>
                <a:moveTo>
                  <a:pt x="115" y="65"/>
                </a:moveTo>
                <a:cubicBezTo>
                  <a:pt x="115" y="70"/>
                  <a:pt x="112" y="73"/>
                  <a:pt x="107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1" y="73"/>
                  <a:pt x="8" y="70"/>
                  <a:pt x="8" y="65"/>
                </a:cubicBezTo>
                <a:cubicBezTo>
                  <a:pt x="38" y="43"/>
                  <a:pt x="38" y="43"/>
                  <a:pt x="38" y="43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7"/>
                  <a:pt x="59" y="58"/>
                  <a:pt x="61" y="58"/>
                </a:cubicBezTo>
                <a:cubicBezTo>
                  <a:pt x="64" y="58"/>
                  <a:pt x="66" y="57"/>
                  <a:pt x="68" y="56"/>
                </a:cubicBezTo>
                <a:cubicBezTo>
                  <a:pt x="85" y="43"/>
                  <a:pt x="85" y="43"/>
                  <a:pt x="85" y="43"/>
                </a:cubicBezTo>
                <a:lnTo>
                  <a:pt x="115" y="65"/>
                </a:lnTo>
                <a:close/>
                <a:moveTo>
                  <a:pt x="115" y="61"/>
                </a:moveTo>
                <a:cubicBezTo>
                  <a:pt x="88" y="41"/>
                  <a:pt x="88" y="41"/>
                  <a:pt x="88" y="41"/>
                </a:cubicBezTo>
                <a:cubicBezTo>
                  <a:pt x="115" y="20"/>
                  <a:pt x="115" y="20"/>
                  <a:pt x="115" y="20"/>
                </a:cubicBezTo>
                <a:lnTo>
                  <a:pt x="115" y="61"/>
                </a:lnTo>
                <a:close/>
                <a:moveTo>
                  <a:pt x="66" y="52"/>
                </a:moveTo>
                <a:cubicBezTo>
                  <a:pt x="65" y="53"/>
                  <a:pt x="63" y="54"/>
                  <a:pt x="61" y="54"/>
                </a:cubicBezTo>
                <a:cubicBezTo>
                  <a:pt x="60" y="54"/>
                  <a:pt x="58" y="53"/>
                  <a:pt x="57" y="52"/>
                </a:cubicBezTo>
                <a:cubicBezTo>
                  <a:pt x="41" y="41"/>
                  <a:pt x="41" y="41"/>
                  <a:pt x="41" y="41"/>
                </a:cubicBezTo>
                <a:cubicBezTo>
                  <a:pt x="38" y="38"/>
                  <a:pt x="38" y="38"/>
                  <a:pt x="38" y="3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5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12" y="8"/>
                  <a:pt x="115" y="11"/>
                  <a:pt x="115" y="16"/>
                </a:cubicBezTo>
                <a:lnTo>
                  <a:pt x="66" y="52"/>
                </a:lnTo>
                <a:close/>
                <a:moveTo>
                  <a:pt x="66" y="52"/>
                </a:moveTo>
                <a:cubicBezTo>
                  <a:pt x="66" y="52"/>
                  <a:pt x="66" y="52"/>
                  <a:pt x="66" y="5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8537825" y="4024581"/>
            <a:ext cx="318819" cy="318819"/>
            <a:chOff x="3721100" y="6330951"/>
            <a:chExt cx="530225" cy="530225"/>
          </a:xfrm>
          <a:solidFill>
            <a:schemeClr val="bg1"/>
          </a:solidFill>
        </p:grpSpPr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3959225" y="6383338"/>
              <a:ext cx="292100" cy="469900"/>
            </a:xfrm>
            <a:custGeom>
              <a:avLst/>
              <a:gdLst/>
              <a:ahLst/>
              <a:cxnLst>
                <a:cxn ang="0">
                  <a:pos x="126" y="33"/>
                </a:cxn>
                <a:cxn ang="0">
                  <a:pos x="122" y="34"/>
                </a:cxn>
                <a:cxn ang="0">
                  <a:pos x="101" y="36"/>
                </a:cxn>
                <a:cxn ang="0">
                  <a:pos x="95" y="46"/>
                </a:cxn>
                <a:cxn ang="0">
                  <a:pos x="90" y="44"/>
                </a:cxn>
                <a:cxn ang="0">
                  <a:pos x="73" y="29"/>
                </a:cxn>
                <a:cxn ang="0">
                  <a:pos x="70" y="21"/>
                </a:cxn>
                <a:cxn ang="0">
                  <a:pos x="67" y="12"/>
                </a:cxn>
                <a:cxn ang="0">
                  <a:pos x="56" y="2"/>
                </a:cxn>
                <a:cxn ang="0">
                  <a:pos x="43" y="0"/>
                </a:cxn>
                <a:cxn ang="0">
                  <a:pos x="43" y="6"/>
                </a:cxn>
                <a:cxn ang="0">
                  <a:pos x="56" y="18"/>
                </a:cxn>
                <a:cxn ang="0">
                  <a:pos x="62" y="25"/>
                </a:cxn>
                <a:cxn ang="0">
                  <a:pos x="55" y="29"/>
                </a:cxn>
                <a:cxn ang="0">
                  <a:pos x="49" y="27"/>
                </a:cxn>
                <a:cxn ang="0">
                  <a:pos x="41" y="24"/>
                </a:cxn>
                <a:cxn ang="0">
                  <a:pos x="41" y="17"/>
                </a:cxn>
                <a:cxn ang="0">
                  <a:pos x="30" y="12"/>
                </a:cxn>
                <a:cxn ang="0">
                  <a:pos x="27" y="28"/>
                </a:cxn>
                <a:cxn ang="0">
                  <a:pos x="15" y="31"/>
                </a:cxn>
                <a:cxn ang="0">
                  <a:pos x="17" y="40"/>
                </a:cxn>
                <a:cxn ang="0">
                  <a:pos x="31" y="42"/>
                </a:cxn>
                <a:cxn ang="0">
                  <a:pos x="34" y="28"/>
                </a:cxn>
                <a:cxn ang="0">
                  <a:pos x="45" y="30"/>
                </a:cxn>
                <a:cxn ang="0">
                  <a:pos x="51" y="33"/>
                </a:cxn>
                <a:cxn ang="0">
                  <a:pos x="60" y="33"/>
                </a:cxn>
                <a:cxn ang="0">
                  <a:pos x="66" y="45"/>
                </a:cxn>
                <a:cxn ang="0">
                  <a:pos x="82" y="62"/>
                </a:cxn>
                <a:cxn ang="0">
                  <a:pos x="81" y="68"/>
                </a:cxn>
                <a:cxn ang="0">
                  <a:pos x="68" y="66"/>
                </a:cxn>
                <a:cxn ang="0">
                  <a:pos x="45" y="78"/>
                </a:cxn>
                <a:cxn ang="0">
                  <a:pos x="29" y="97"/>
                </a:cxn>
                <a:cxn ang="0">
                  <a:pos x="27" y="106"/>
                </a:cxn>
                <a:cxn ang="0">
                  <a:pos x="21" y="106"/>
                </a:cxn>
                <a:cxn ang="0">
                  <a:pos x="11" y="101"/>
                </a:cxn>
                <a:cxn ang="0">
                  <a:pos x="0" y="106"/>
                </a:cxn>
                <a:cxn ang="0">
                  <a:pos x="3" y="117"/>
                </a:cxn>
                <a:cxn ang="0">
                  <a:pos x="7" y="112"/>
                </a:cxn>
                <a:cxn ang="0">
                  <a:pos x="15" y="111"/>
                </a:cxn>
                <a:cxn ang="0">
                  <a:pos x="15" y="121"/>
                </a:cxn>
                <a:cxn ang="0">
                  <a:pos x="21" y="123"/>
                </a:cxn>
                <a:cxn ang="0">
                  <a:pos x="28" y="131"/>
                </a:cxn>
                <a:cxn ang="0">
                  <a:pos x="39" y="128"/>
                </a:cxn>
                <a:cxn ang="0">
                  <a:pos x="51" y="130"/>
                </a:cxn>
                <a:cxn ang="0">
                  <a:pos x="66" y="134"/>
                </a:cxn>
                <a:cxn ang="0">
                  <a:pos x="73" y="134"/>
                </a:cxn>
                <a:cxn ang="0">
                  <a:pos x="85" y="148"/>
                </a:cxn>
                <a:cxn ang="0">
                  <a:pos x="109" y="162"/>
                </a:cxn>
                <a:cxn ang="0">
                  <a:pos x="93" y="191"/>
                </a:cxn>
                <a:cxn ang="0">
                  <a:pos x="77" y="199"/>
                </a:cxn>
                <a:cxn ang="0">
                  <a:pos x="71" y="215"/>
                </a:cxn>
                <a:cxn ang="0">
                  <a:pos x="48" y="231"/>
                </a:cxn>
                <a:cxn ang="0">
                  <a:pos x="45" y="240"/>
                </a:cxn>
                <a:cxn ang="0">
                  <a:pos x="149" y="108"/>
                </a:cxn>
                <a:cxn ang="0">
                  <a:pos x="126" y="33"/>
                </a:cxn>
                <a:cxn ang="0">
                  <a:pos x="126" y="33"/>
                </a:cxn>
                <a:cxn ang="0">
                  <a:pos x="126" y="33"/>
                </a:cxn>
              </a:cxnLst>
              <a:rect l="0" t="0" r="r" b="b"/>
              <a:pathLst>
                <a:path w="149" h="240">
                  <a:moveTo>
                    <a:pt x="126" y="33"/>
                  </a:moveTo>
                  <a:cubicBezTo>
                    <a:pt x="122" y="34"/>
                    <a:pt x="122" y="34"/>
                    <a:pt x="122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93" y="191"/>
                    <a:pt x="93" y="191"/>
                    <a:pt x="93" y="191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48" y="231"/>
                    <a:pt x="48" y="231"/>
                    <a:pt x="48" y="231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105" y="226"/>
                    <a:pt x="149" y="172"/>
                    <a:pt x="149" y="108"/>
                  </a:cubicBezTo>
                  <a:cubicBezTo>
                    <a:pt x="149" y="80"/>
                    <a:pt x="141" y="54"/>
                    <a:pt x="126" y="33"/>
                  </a:cubicBezTo>
                  <a:close/>
                  <a:moveTo>
                    <a:pt x="126" y="33"/>
                  </a:moveTo>
                  <a:cubicBezTo>
                    <a:pt x="126" y="33"/>
                    <a:pt x="126" y="33"/>
                    <a:pt x="126" y="3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/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3721100" y="6457951"/>
              <a:ext cx="307975" cy="403225"/>
            </a:xfrm>
            <a:custGeom>
              <a:avLst/>
              <a:gdLst/>
              <a:ahLst/>
              <a:cxnLst>
                <a:cxn ang="0">
                  <a:pos x="151" y="141"/>
                </a:cxn>
                <a:cxn ang="0">
                  <a:pos x="141" y="123"/>
                </a:cxn>
                <a:cxn ang="0">
                  <a:pos x="150" y="104"/>
                </a:cxn>
                <a:cxn ang="0">
                  <a:pos x="141" y="101"/>
                </a:cxn>
                <a:cxn ang="0">
                  <a:pos x="131" y="91"/>
                </a:cxn>
                <a:cxn ang="0">
                  <a:pos x="109" y="86"/>
                </a:cxn>
                <a:cxn ang="0">
                  <a:pos x="101" y="70"/>
                </a:cxn>
                <a:cxn ang="0">
                  <a:pos x="101" y="80"/>
                </a:cxn>
                <a:cxn ang="0">
                  <a:pos x="98" y="80"/>
                </a:cxn>
                <a:cxn ang="0">
                  <a:pos x="78" y="53"/>
                </a:cxn>
                <a:cxn ang="0">
                  <a:pos x="78" y="31"/>
                </a:cxn>
                <a:cxn ang="0">
                  <a:pos x="64" y="8"/>
                </a:cxn>
                <a:cxn ang="0">
                  <a:pos x="42" y="12"/>
                </a:cxn>
                <a:cxn ang="0">
                  <a:pos x="26" y="12"/>
                </a:cxn>
                <a:cxn ang="0">
                  <a:pos x="19" y="7"/>
                </a:cxn>
                <a:cxn ang="0">
                  <a:pos x="28" y="0"/>
                </a:cxn>
                <a:cxn ang="0">
                  <a:pos x="19" y="2"/>
                </a:cxn>
                <a:cxn ang="0">
                  <a:pos x="0" y="70"/>
                </a:cxn>
                <a:cxn ang="0">
                  <a:pos x="136" y="206"/>
                </a:cxn>
                <a:cxn ang="0">
                  <a:pos x="153" y="205"/>
                </a:cxn>
                <a:cxn ang="0">
                  <a:pos x="151" y="188"/>
                </a:cxn>
                <a:cxn ang="0">
                  <a:pos x="157" y="163"/>
                </a:cxn>
                <a:cxn ang="0">
                  <a:pos x="151" y="141"/>
                </a:cxn>
                <a:cxn ang="0">
                  <a:pos x="151" y="141"/>
                </a:cxn>
                <a:cxn ang="0">
                  <a:pos x="151" y="141"/>
                </a:cxn>
              </a:cxnLst>
              <a:rect l="0" t="0" r="r" b="b"/>
              <a:pathLst>
                <a:path w="157" h="206">
                  <a:moveTo>
                    <a:pt x="151" y="141"/>
                  </a:moveTo>
                  <a:cubicBezTo>
                    <a:pt x="141" y="123"/>
                    <a:pt x="141" y="123"/>
                    <a:pt x="141" y="123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7" y="22"/>
                    <a:pt x="0" y="45"/>
                    <a:pt x="0" y="70"/>
                  </a:cubicBezTo>
                  <a:cubicBezTo>
                    <a:pt x="0" y="145"/>
                    <a:pt x="61" y="206"/>
                    <a:pt x="136" y="206"/>
                  </a:cubicBezTo>
                  <a:cubicBezTo>
                    <a:pt x="141" y="206"/>
                    <a:pt x="147" y="205"/>
                    <a:pt x="153" y="205"/>
                  </a:cubicBezTo>
                  <a:cubicBezTo>
                    <a:pt x="151" y="188"/>
                    <a:pt x="151" y="188"/>
                    <a:pt x="151" y="188"/>
                  </a:cubicBezTo>
                  <a:cubicBezTo>
                    <a:pt x="151" y="188"/>
                    <a:pt x="157" y="164"/>
                    <a:pt x="157" y="163"/>
                  </a:cubicBezTo>
                  <a:cubicBezTo>
                    <a:pt x="157" y="162"/>
                    <a:pt x="151" y="141"/>
                    <a:pt x="151" y="141"/>
                  </a:cubicBezTo>
                  <a:close/>
                  <a:moveTo>
                    <a:pt x="151" y="141"/>
                  </a:moveTo>
                  <a:cubicBezTo>
                    <a:pt x="151" y="141"/>
                    <a:pt x="151" y="141"/>
                    <a:pt x="151" y="1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3781425" y="6330951"/>
              <a:ext cx="317500" cy="95250"/>
            </a:xfrm>
            <a:custGeom>
              <a:avLst/>
              <a:gdLst/>
              <a:ahLst/>
              <a:cxnLst>
                <a:cxn ang="0">
                  <a:pos x="19" y="43"/>
                </a:cxn>
                <a:cxn ang="0">
                  <a:pos x="44" y="40"/>
                </a:cxn>
                <a:cxn ang="0">
                  <a:pos x="55" y="34"/>
                </a:cxn>
                <a:cxn ang="0">
                  <a:pos x="67" y="37"/>
                </a:cxn>
                <a:cxn ang="0">
                  <a:pos x="87" y="36"/>
                </a:cxn>
                <a:cxn ang="0">
                  <a:pos x="94" y="26"/>
                </a:cxn>
                <a:cxn ang="0">
                  <a:pos x="104" y="27"/>
                </a:cxn>
                <a:cxn ang="0">
                  <a:pos x="128" y="25"/>
                </a:cxn>
                <a:cxn ang="0">
                  <a:pos x="135" y="18"/>
                </a:cxn>
                <a:cxn ang="0">
                  <a:pos x="144" y="11"/>
                </a:cxn>
                <a:cxn ang="0">
                  <a:pos x="157" y="13"/>
                </a:cxn>
                <a:cxn ang="0">
                  <a:pos x="162" y="13"/>
                </a:cxn>
                <a:cxn ang="0">
                  <a:pos x="105" y="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9" y="43"/>
                </a:cxn>
                <a:cxn ang="0">
                  <a:pos x="110" y="13"/>
                </a:cxn>
                <a:cxn ang="0">
                  <a:pos x="124" y="5"/>
                </a:cxn>
                <a:cxn ang="0">
                  <a:pos x="133" y="11"/>
                </a:cxn>
                <a:cxn ang="0">
                  <a:pos x="120" y="20"/>
                </a:cxn>
                <a:cxn ang="0">
                  <a:pos x="108" y="22"/>
                </a:cxn>
                <a:cxn ang="0">
                  <a:pos x="102" y="18"/>
                </a:cxn>
                <a:cxn ang="0">
                  <a:pos x="110" y="13"/>
                </a:cxn>
                <a:cxn ang="0">
                  <a:pos x="69" y="14"/>
                </a:cxn>
                <a:cxn ang="0">
                  <a:pos x="75" y="17"/>
                </a:cxn>
                <a:cxn ang="0">
                  <a:pos x="83" y="14"/>
                </a:cxn>
                <a:cxn ang="0">
                  <a:pos x="88" y="22"/>
                </a:cxn>
                <a:cxn ang="0">
                  <a:pos x="69" y="27"/>
                </a:cxn>
                <a:cxn ang="0">
                  <a:pos x="60" y="21"/>
                </a:cxn>
                <a:cxn ang="0">
                  <a:pos x="69" y="14"/>
                </a:cxn>
                <a:cxn ang="0">
                  <a:pos x="69" y="14"/>
                </a:cxn>
                <a:cxn ang="0">
                  <a:pos x="69" y="14"/>
                </a:cxn>
              </a:cxnLst>
              <a:rect l="0" t="0" r="r" b="b"/>
              <a:pathLst>
                <a:path w="162" h="49">
                  <a:moveTo>
                    <a:pt x="19" y="43"/>
                  </a:moveTo>
                  <a:cubicBezTo>
                    <a:pt x="44" y="40"/>
                    <a:pt x="44" y="40"/>
                    <a:pt x="44" y="40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45" y="4"/>
                    <a:pt x="125" y="0"/>
                    <a:pt x="105" y="0"/>
                  </a:cubicBezTo>
                  <a:cubicBezTo>
                    <a:pt x="63" y="0"/>
                    <a:pt x="25" y="1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19" y="43"/>
                  </a:lnTo>
                  <a:close/>
                  <a:moveTo>
                    <a:pt x="110" y="13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2" y="18"/>
                    <a:pt x="102" y="18"/>
                    <a:pt x="102" y="18"/>
                  </a:cubicBezTo>
                  <a:lnTo>
                    <a:pt x="110" y="13"/>
                  </a:lnTo>
                  <a:close/>
                  <a:moveTo>
                    <a:pt x="69" y="14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9" y="16"/>
                    <a:pt x="69" y="14"/>
                  </a:cubicBezTo>
                  <a:close/>
                  <a:moveTo>
                    <a:pt x="69" y="14"/>
                  </a:moveTo>
                  <a:cubicBezTo>
                    <a:pt x="69" y="14"/>
                    <a:pt x="69" y="14"/>
                    <a:pt x="69" y="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8977345" y="4091658"/>
            <a:ext cx="336776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Franklin Gothic Book" charset="0"/>
                <a:cs typeface="Arial" panose="020B0604020202020204" pitchFamily="34" charset="0"/>
              </a:rPr>
              <a:t>www.acec.org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Franklin Gothic Book" charset="0"/>
              <a:cs typeface="Arial" panose="020B0604020202020204" pitchFamily="34" charset="0"/>
            </a:endParaRPr>
          </a:p>
        </p:txBody>
      </p:sp>
      <p:sp>
        <p:nvSpPr>
          <p:cNvPr id="60" name="Text Placeholder 3"/>
          <p:cNvSpPr txBox="1">
            <a:spLocks/>
          </p:cNvSpPr>
          <p:nvPr/>
        </p:nvSpPr>
        <p:spPr>
          <a:xfrm>
            <a:off x="8977344" y="3040568"/>
            <a:ext cx="3408952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Franklin Gothic Book" charset="0"/>
                <a:cs typeface="Arial" panose="020B0604020202020204" pitchFamily="34" charset="0"/>
              </a:rPr>
              <a:t>202-682-4303</a:t>
            </a:r>
          </a:p>
        </p:txBody>
      </p:sp>
      <p:sp>
        <p:nvSpPr>
          <p:cNvPr id="61" name="Freeform 60"/>
          <p:cNvSpPr>
            <a:spLocks noEditPoints="1"/>
          </p:cNvSpPr>
          <p:nvPr/>
        </p:nvSpPr>
        <p:spPr bwMode="auto">
          <a:xfrm>
            <a:off x="8498002" y="2983245"/>
            <a:ext cx="319793" cy="360867"/>
          </a:xfrm>
          <a:custGeom>
            <a:avLst/>
            <a:gdLst/>
            <a:ahLst/>
            <a:cxnLst>
              <a:cxn ang="0">
                <a:pos x="256" y="248"/>
              </a:cxn>
              <a:cxn ang="0">
                <a:pos x="247" y="253"/>
              </a:cxn>
              <a:cxn ang="0">
                <a:pos x="242" y="244"/>
              </a:cxn>
              <a:cxn ang="0">
                <a:pos x="236" y="204"/>
              </a:cxn>
              <a:cxn ang="0">
                <a:pos x="214" y="199"/>
              </a:cxn>
              <a:cxn ang="0">
                <a:pos x="171" y="236"/>
              </a:cxn>
              <a:cxn ang="0">
                <a:pos x="127" y="281"/>
              </a:cxn>
              <a:cxn ang="0">
                <a:pos x="68" y="299"/>
              </a:cxn>
              <a:cxn ang="0">
                <a:pos x="62" y="298"/>
              </a:cxn>
              <a:cxn ang="0">
                <a:pos x="12" y="274"/>
              </a:cxn>
              <a:cxn ang="0">
                <a:pos x="16" y="225"/>
              </a:cxn>
              <a:cxn ang="0">
                <a:pos x="9" y="215"/>
              </a:cxn>
              <a:cxn ang="0">
                <a:pos x="12" y="191"/>
              </a:cxn>
              <a:cxn ang="0">
                <a:pos x="60" y="154"/>
              </a:cxn>
              <a:cxn ang="0">
                <a:pos x="71" y="151"/>
              </a:cxn>
              <a:cxn ang="0">
                <a:pos x="84" y="158"/>
              </a:cxn>
              <a:cxn ang="0">
                <a:pos x="102" y="181"/>
              </a:cxn>
              <a:cxn ang="0">
                <a:pos x="150" y="146"/>
              </a:cxn>
              <a:cxn ang="0">
                <a:pos x="184" y="98"/>
              </a:cxn>
              <a:cxn ang="0">
                <a:pos x="161" y="79"/>
              </a:cxn>
              <a:cxn ang="0">
                <a:pos x="158" y="56"/>
              </a:cxn>
              <a:cxn ang="0">
                <a:pos x="194" y="7"/>
              </a:cxn>
              <a:cxn ang="0">
                <a:pos x="208" y="0"/>
              </a:cxn>
              <a:cxn ang="0">
                <a:pos x="218" y="3"/>
              </a:cxn>
              <a:cxn ang="0">
                <a:pos x="246" y="25"/>
              </a:cxn>
              <a:cxn ang="0">
                <a:pos x="246" y="25"/>
              </a:cxn>
              <a:cxn ang="0">
                <a:pos x="247" y="25"/>
              </a:cxn>
              <a:cxn ang="0">
                <a:pos x="247" y="26"/>
              </a:cxn>
              <a:cxn ang="0">
                <a:pos x="247" y="26"/>
              </a:cxn>
              <a:cxn ang="0">
                <a:pos x="248" y="27"/>
              </a:cxn>
              <a:cxn ang="0">
                <a:pos x="248" y="27"/>
              </a:cxn>
              <a:cxn ang="0">
                <a:pos x="249" y="29"/>
              </a:cxn>
              <a:cxn ang="0">
                <a:pos x="249" y="29"/>
              </a:cxn>
              <a:cxn ang="0">
                <a:pos x="181" y="178"/>
              </a:cxn>
              <a:cxn ang="0">
                <a:pos x="49" y="248"/>
              </a:cxn>
              <a:cxn ang="0">
                <a:pos x="49" y="248"/>
              </a:cxn>
              <a:cxn ang="0">
                <a:pos x="34" y="246"/>
              </a:cxn>
              <a:cxn ang="0">
                <a:pos x="34" y="246"/>
              </a:cxn>
              <a:cxn ang="0">
                <a:pos x="33" y="246"/>
              </a:cxn>
              <a:cxn ang="0">
                <a:pos x="32" y="246"/>
              </a:cxn>
              <a:cxn ang="0">
                <a:pos x="32" y="245"/>
              </a:cxn>
              <a:cxn ang="0">
                <a:pos x="31" y="245"/>
              </a:cxn>
              <a:cxn ang="0">
                <a:pos x="31" y="244"/>
              </a:cxn>
              <a:cxn ang="0">
                <a:pos x="30" y="244"/>
              </a:cxn>
              <a:cxn ang="0">
                <a:pos x="30" y="244"/>
              </a:cxn>
              <a:cxn ang="0">
                <a:pos x="26" y="238"/>
              </a:cxn>
              <a:cxn ang="0">
                <a:pos x="24" y="266"/>
              </a:cxn>
              <a:cxn ang="0">
                <a:pos x="120" y="269"/>
              </a:cxn>
              <a:cxn ang="0">
                <a:pos x="159" y="228"/>
              </a:cxn>
              <a:cxn ang="0">
                <a:pos x="212" y="184"/>
              </a:cxn>
              <a:cxn ang="0">
                <a:pos x="247" y="194"/>
              </a:cxn>
              <a:cxn ang="0">
                <a:pos x="256" y="248"/>
              </a:cxn>
              <a:cxn ang="0">
                <a:pos x="256" y="248"/>
              </a:cxn>
              <a:cxn ang="0">
                <a:pos x="256" y="248"/>
              </a:cxn>
            </a:cxnLst>
            <a:rect l="0" t="0" r="r" b="b"/>
            <a:pathLst>
              <a:path w="265" h="299">
                <a:moveTo>
                  <a:pt x="256" y="248"/>
                </a:moveTo>
                <a:cubicBezTo>
                  <a:pt x="255" y="252"/>
                  <a:pt x="251" y="254"/>
                  <a:pt x="247" y="253"/>
                </a:cubicBezTo>
                <a:cubicBezTo>
                  <a:pt x="243" y="252"/>
                  <a:pt x="241" y="248"/>
                  <a:pt x="242" y="244"/>
                </a:cubicBezTo>
                <a:cubicBezTo>
                  <a:pt x="246" y="227"/>
                  <a:pt x="244" y="212"/>
                  <a:pt x="236" y="204"/>
                </a:cubicBezTo>
                <a:cubicBezTo>
                  <a:pt x="231" y="199"/>
                  <a:pt x="224" y="197"/>
                  <a:pt x="214" y="199"/>
                </a:cubicBezTo>
                <a:cubicBezTo>
                  <a:pt x="196" y="202"/>
                  <a:pt x="184" y="218"/>
                  <a:pt x="171" y="236"/>
                </a:cubicBezTo>
                <a:cubicBezTo>
                  <a:pt x="159" y="252"/>
                  <a:pt x="146" y="269"/>
                  <a:pt x="127" y="281"/>
                </a:cubicBezTo>
                <a:cubicBezTo>
                  <a:pt x="109" y="292"/>
                  <a:pt x="88" y="299"/>
                  <a:pt x="68" y="299"/>
                </a:cubicBezTo>
                <a:cubicBezTo>
                  <a:pt x="66" y="299"/>
                  <a:pt x="64" y="299"/>
                  <a:pt x="62" y="298"/>
                </a:cubicBezTo>
                <a:cubicBezTo>
                  <a:pt x="40" y="297"/>
                  <a:pt x="22" y="288"/>
                  <a:pt x="12" y="274"/>
                </a:cubicBezTo>
                <a:cubicBezTo>
                  <a:pt x="0" y="256"/>
                  <a:pt x="7" y="238"/>
                  <a:pt x="16" y="225"/>
                </a:cubicBezTo>
                <a:cubicBezTo>
                  <a:pt x="9" y="215"/>
                  <a:pt x="9" y="215"/>
                  <a:pt x="9" y="215"/>
                </a:cubicBezTo>
                <a:cubicBezTo>
                  <a:pt x="3" y="208"/>
                  <a:pt x="5" y="197"/>
                  <a:pt x="12" y="191"/>
                </a:cubicBezTo>
                <a:cubicBezTo>
                  <a:pt x="60" y="154"/>
                  <a:pt x="60" y="154"/>
                  <a:pt x="60" y="154"/>
                </a:cubicBezTo>
                <a:cubicBezTo>
                  <a:pt x="63" y="152"/>
                  <a:pt x="67" y="151"/>
                  <a:pt x="71" y="151"/>
                </a:cubicBezTo>
                <a:cubicBezTo>
                  <a:pt x="76" y="151"/>
                  <a:pt x="81" y="153"/>
                  <a:pt x="84" y="158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116" y="175"/>
                  <a:pt x="132" y="164"/>
                  <a:pt x="150" y="146"/>
                </a:cubicBezTo>
                <a:cubicBezTo>
                  <a:pt x="168" y="128"/>
                  <a:pt x="178" y="112"/>
                  <a:pt x="184" y="98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53" y="74"/>
                  <a:pt x="152" y="63"/>
                  <a:pt x="158" y="56"/>
                </a:cubicBezTo>
                <a:cubicBezTo>
                  <a:pt x="194" y="7"/>
                  <a:pt x="194" y="7"/>
                  <a:pt x="194" y="7"/>
                </a:cubicBezTo>
                <a:cubicBezTo>
                  <a:pt x="197" y="2"/>
                  <a:pt x="202" y="0"/>
                  <a:pt x="208" y="0"/>
                </a:cubicBezTo>
                <a:cubicBezTo>
                  <a:pt x="212" y="0"/>
                  <a:pt x="215" y="1"/>
                  <a:pt x="218" y="3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7" y="25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8"/>
                  <a:pt x="248" y="28"/>
                  <a:pt x="249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1"/>
                  <a:pt x="265" y="93"/>
                  <a:pt x="181" y="178"/>
                </a:cubicBezTo>
                <a:cubicBezTo>
                  <a:pt x="121" y="239"/>
                  <a:pt x="72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0" y="248"/>
                  <a:pt x="34" y="246"/>
                  <a:pt x="34" y="246"/>
                </a:cubicBezTo>
                <a:cubicBezTo>
                  <a:pt x="34" y="246"/>
                  <a:pt x="34" y="246"/>
                  <a:pt x="34" y="246"/>
                </a:cubicBezTo>
                <a:cubicBezTo>
                  <a:pt x="33" y="246"/>
                  <a:pt x="33" y="246"/>
                  <a:pt x="33" y="246"/>
                </a:cubicBezTo>
                <a:cubicBezTo>
                  <a:pt x="33" y="246"/>
                  <a:pt x="33" y="246"/>
                  <a:pt x="32" y="246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31" y="245"/>
                  <a:pt x="31" y="245"/>
                  <a:pt x="31" y="245"/>
                </a:cubicBezTo>
                <a:cubicBezTo>
                  <a:pt x="31" y="245"/>
                  <a:pt x="31" y="244"/>
                  <a:pt x="31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1" y="245"/>
                  <a:pt x="17" y="256"/>
                  <a:pt x="24" y="266"/>
                </a:cubicBezTo>
                <a:cubicBezTo>
                  <a:pt x="38" y="286"/>
                  <a:pt x="82" y="292"/>
                  <a:pt x="120" y="269"/>
                </a:cubicBezTo>
                <a:cubicBezTo>
                  <a:pt x="136" y="258"/>
                  <a:pt x="148" y="243"/>
                  <a:pt x="159" y="228"/>
                </a:cubicBezTo>
                <a:cubicBezTo>
                  <a:pt x="174" y="208"/>
                  <a:pt x="188" y="189"/>
                  <a:pt x="212" y="184"/>
                </a:cubicBezTo>
                <a:cubicBezTo>
                  <a:pt x="226" y="182"/>
                  <a:pt x="238" y="185"/>
                  <a:pt x="247" y="194"/>
                </a:cubicBezTo>
                <a:cubicBezTo>
                  <a:pt x="258" y="206"/>
                  <a:pt x="261" y="226"/>
                  <a:pt x="256" y="248"/>
                </a:cubicBezTo>
                <a:close/>
                <a:moveTo>
                  <a:pt x="256" y="248"/>
                </a:moveTo>
                <a:cubicBezTo>
                  <a:pt x="256" y="248"/>
                  <a:pt x="256" y="248"/>
                  <a:pt x="256" y="24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170" y="4876800"/>
            <a:ext cx="1972196" cy="7471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14701" y="542917"/>
            <a:ext cx="5163419" cy="66051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7376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415962" y="932874"/>
            <a:ext cx="110463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/>
              <a:t>Welcome!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44D8D-58A2-1813-EF94-AD10ED1BC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962" y="2114550"/>
            <a:ext cx="11360076" cy="40481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Economic Indicators for June 2023</a:t>
            </a:r>
          </a:p>
          <a:p>
            <a:pPr>
              <a:buClr>
                <a:srgbClr val="213138"/>
              </a:buClr>
            </a:pPr>
            <a:r>
              <a:rPr lang="en-US" dirty="0"/>
              <a:t>The Engineering Business</a:t>
            </a:r>
          </a:p>
          <a:p>
            <a:pPr lvl="1">
              <a:buClr>
                <a:srgbClr val="213138"/>
              </a:buClr>
            </a:pPr>
            <a:r>
              <a:rPr lang="en-US" dirty="0"/>
              <a:t>A/E Revenues</a:t>
            </a:r>
          </a:p>
          <a:p>
            <a:pPr lvl="1">
              <a:buClr>
                <a:srgbClr val="213138"/>
              </a:buClr>
            </a:pPr>
            <a:r>
              <a:rPr lang="en-US" dirty="0"/>
              <a:t>Construction Spending</a:t>
            </a:r>
          </a:p>
          <a:p>
            <a:pPr>
              <a:buClr>
                <a:srgbClr val="213138"/>
              </a:buClr>
            </a:pPr>
            <a:r>
              <a:rPr lang="en-US" dirty="0"/>
              <a:t>The US Economy at Large</a:t>
            </a:r>
          </a:p>
          <a:p>
            <a:pPr lvl="1">
              <a:buClr>
                <a:srgbClr val="213138"/>
              </a:buClr>
            </a:pPr>
            <a:r>
              <a:rPr lang="en-US" dirty="0"/>
              <a:t>Inflation</a:t>
            </a:r>
          </a:p>
          <a:p>
            <a:pPr lvl="1">
              <a:buClr>
                <a:srgbClr val="213138"/>
              </a:buClr>
            </a:pPr>
            <a:r>
              <a:rPr lang="en-US" dirty="0"/>
              <a:t>Activity</a:t>
            </a:r>
          </a:p>
          <a:p>
            <a:pPr>
              <a:buClr>
                <a:srgbClr val="213138"/>
              </a:buClr>
            </a:pPr>
            <a:r>
              <a:rPr lang="en-US" dirty="0"/>
              <a:t>Looking Ahead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8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415962" y="728686"/>
            <a:ext cx="110463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A/E Revenues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63B3FA-8B49-3C27-DA20-C4F7723EF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16181"/>
              </p:ext>
            </p:extLst>
          </p:nvPr>
        </p:nvGraphicFramePr>
        <p:xfrm>
          <a:off x="0" y="1390650"/>
          <a:ext cx="8885110" cy="4566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2">
            <a:extLst>
              <a:ext uri="{FF2B5EF4-FFF2-40B4-BE49-F238E27FC236}">
                <a16:creationId xmlns:a16="http://schemas.microsoft.com/office/drawing/2014/main" id="{10F0C539-EC82-1288-3B7E-BE1812F9B2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59569" y="2675728"/>
            <a:ext cx="3730791" cy="1046231"/>
          </a:xfrm>
        </p:spPr>
        <p:txBody>
          <a:bodyPr>
            <a:noAutofit/>
          </a:bodyPr>
          <a:lstStyle/>
          <a:p>
            <a:pPr>
              <a:buClr>
                <a:srgbClr val="213138"/>
              </a:buClr>
            </a:pPr>
            <a:r>
              <a:rPr lang="en-US" sz="1400" dirty="0"/>
              <a:t>Total revenues up 1.8% compared to Q4 2022</a:t>
            </a:r>
          </a:p>
          <a:p>
            <a:pPr>
              <a:buClr>
                <a:srgbClr val="213138"/>
              </a:buClr>
            </a:pPr>
            <a:r>
              <a:rPr lang="en-US" sz="1400" dirty="0"/>
              <a:t>Total revenues up 10.5% YoY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CD081-F1BD-5403-4AF6-055B60ED1D1B}"/>
              </a:ext>
            </a:extLst>
          </p:cNvPr>
          <p:cNvSpPr txBox="1"/>
          <p:nvPr/>
        </p:nvSpPr>
        <p:spPr>
          <a:xfrm>
            <a:off x="254523" y="6410226"/>
            <a:ext cx="751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 Narrow" panose="020B0606020202030204" pitchFamily="34" charset="0"/>
              </a:rPr>
              <a:t>Source: US Census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Quarterly Services Survey, June 2023</a:t>
            </a:r>
            <a:endParaRPr lang="en-US" sz="12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5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398544" y="880620"/>
            <a:ext cx="110463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Construction Spending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5E95A62-79DF-FF15-4C78-EAA9CB1AE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211051"/>
              </p:ext>
            </p:extLst>
          </p:nvPr>
        </p:nvGraphicFramePr>
        <p:xfrm>
          <a:off x="28671" y="1619354"/>
          <a:ext cx="8348418" cy="462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1FADC294-A5B1-1FFC-7121-8BA68C4169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7089" y="2567157"/>
            <a:ext cx="3730791" cy="3357969"/>
          </a:xfrm>
        </p:spPr>
        <p:txBody>
          <a:bodyPr>
            <a:noAutofit/>
          </a:bodyPr>
          <a:lstStyle/>
          <a:p>
            <a:pPr>
              <a:buClr>
                <a:srgbClr val="213138"/>
              </a:buClr>
            </a:pPr>
            <a:r>
              <a:rPr lang="en-US" sz="1600" dirty="0"/>
              <a:t>Total Construction up 7.2% YoY in April 2023</a:t>
            </a:r>
          </a:p>
          <a:p>
            <a:pPr>
              <a:buClr>
                <a:srgbClr val="213138"/>
              </a:buClr>
            </a:pPr>
            <a:r>
              <a:rPr lang="en-US" sz="1600" dirty="0"/>
              <a:t>Subsectors show different story with residential spending down -9.2% YoY</a:t>
            </a:r>
          </a:p>
          <a:p>
            <a:pPr lvl="1">
              <a:buClr>
                <a:srgbClr val="213138"/>
              </a:buClr>
            </a:pPr>
            <a:r>
              <a:rPr lang="en-US" sz="1600" dirty="0"/>
              <a:t>Mortgage rates at highest sustained levels in 15+ years </a:t>
            </a:r>
          </a:p>
          <a:p>
            <a:pPr>
              <a:spcAft>
                <a:spcPts val="600"/>
              </a:spcAft>
              <a:buClr>
                <a:srgbClr val="213138"/>
              </a:buClr>
            </a:pPr>
            <a:r>
              <a:rPr lang="en-US" sz="1600" dirty="0"/>
              <a:t>Non Residential Private Construction up 31.1% YoY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725A9-7131-B223-1FB7-65301168B942}"/>
              </a:ext>
            </a:extLst>
          </p:cNvPr>
          <p:cNvSpPr txBox="1"/>
          <p:nvPr/>
        </p:nvSpPr>
        <p:spPr>
          <a:xfrm>
            <a:off x="254523" y="6410226"/>
            <a:ext cx="751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 Narrow" panose="020B0606020202030204" pitchFamily="34" charset="0"/>
              </a:rPr>
              <a:t>Source: US Census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Value of Construction Put in Place Survey, June 2023</a:t>
            </a:r>
            <a:endParaRPr lang="en-US" sz="12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9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415962" y="932874"/>
            <a:ext cx="110463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Construction Spending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7B1F795-1362-4381-88DE-9C0FBA19A0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342424"/>
              </p:ext>
            </p:extLst>
          </p:nvPr>
        </p:nvGraphicFramePr>
        <p:xfrm>
          <a:off x="-1" y="1763871"/>
          <a:ext cx="11159231" cy="4646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F2DC0C-03A3-701B-9DEA-BA42E61B3DA3}"/>
              </a:ext>
            </a:extLst>
          </p:cNvPr>
          <p:cNvSpPr txBox="1"/>
          <p:nvPr/>
        </p:nvSpPr>
        <p:spPr>
          <a:xfrm>
            <a:off x="254523" y="6410226"/>
            <a:ext cx="751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 Narrow" panose="020B0606020202030204" pitchFamily="34" charset="0"/>
              </a:rPr>
              <a:t>Source: US Census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Value of Construction Put in Place Survey, June 2023</a:t>
            </a:r>
            <a:endParaRPr lang="en-US" sz="12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8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F531-83B4-834E-8EBC-CC7949C9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3200" b="1" dirty="0">
                <a:solidFill>
                  <a:srgbClr val="76236C"/>
                </a:solidFill>
              </a:rPr>
            </a:br>
            <a:endParaRPr lang="en-US" sz="3200" b="1" dirty="0">
              <a:solidFill>
                <a:srgbClr val="76236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71E1B-C8E2-433C-BD23-ED608D2E01F6}"/>
              </a:ext>
            </a:extLst>
          </p:cNvPr>
          <p:cNvSpPr txBox="1"/>
          <p:nvPr/>
        </p:nvSpPr>
        <p:spPr>
          <a:xfrm>
            <a:off x="415962" y="932874"/>
            <a:ext cx="110463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Construction Spending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D77C0C-3A52-73FF-00A7-711EF4F6C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174935"/>
              </p:ext>
            </p:extLst>
          </p:nvPr>
        </p:nvGraphicFramePr>
        <p:xfrm>
          <a:off x="521092" y="2283144"/>
          <a:ext cx="10941233" cy="2038769"/>
        </p:xfrm>
        <a:graphic>
          <a:graphicData uri="http://schemas.openxmlformats.org/drawingml/2006/table">
            <a:tbl>
              <a:tblPr/>
              <a:tblGrid>
                <a:gridCol w="3675570">
                  <a:extLst>
                    <a:ext uri="{9D8B030D-6E8A-4147-A177-3AD203B41FA5}">
                      <a16:colId xmlns:a16="http://schemas.microsoft.com/office/drawing/2014/main" val="1328567408"/>
                    </a:ext>
                  </a:extLst>
                </a:gridCol>
                <a:gridCol w="2017290">
                  <a:extLst>
                    <a:ext uri="{9D8B030D-6E8A-4147-A177-3AD203B41FA5}">
                      <a16:colId xmlns:a16="http://schemas.microsoft.com/office/drawing/2014/main" val="3118941343"/>
                    </a:ext>
                  </a:extLst>
                </a:gridCol>
                <a:gridCol w="2017290">
                  <a:extLst>
                    <a:ext uri="{9D8B030D-6E8A-4147-A177-3AD203B41FA5}">
                      <a16:colId xmlns:a16="http://schemas.microsoft.com/office/drawing/2014/main" val="995965470"/>
                    </a:ext>
                  </a:extLst>
                </a:gridCol>
                <a:gridCol w="1624090">
                  <a:extLst>
                    <a:ext uri="{9D8B030D-6E8A-4147-A177-3AD203B41FA5}">
                      <a16:colId xmlns:a16="http://schemas.microsoft.com/office/drawing/2014/main" val="239815483"/>
                    </a:ext>
                  </a:extLst>
                </a:gridCol>
                <a:gridCol w="1606993">
                  <a:extLst>
                    <a:ext uri="{9D8B030D-6E8A-4147-A177-3AD203B41FA5}">
                      <a16:colId xmlns:a16="http://schemas.microsoft.com/office/drawing/2014/main" val="1816565989"/>
                    </a:ext>
                  </a:extLst>
                </a:gridCol>
              </a:tblGrid>
              <a:tr h="4232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aleway" pitchFamily="2" charset="0"/>
                        </a:rPr>
                        <a:t>Project Classification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1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aleway" pitchFamily="2" charset="0"/>
                        </a:rPr>
                        <a:t>YTD Spending Jan - Apr 2022 (millions)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1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aleway" pitchFamily="2" charset="0"/>
                        </a:rPr>
                        <a:t>YTD Spending Jan - Apr 2023 (millions)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1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Raleway" pitchFamily="2" charset="0"/>
                        </a:rPr>
                        <a:t>Percent Change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1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aleway" pitchFamily="2" charset="0"/>
                        </a:rPr>
                        <a:t>Absolute Change (millions)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64942"/>
                  </a:ext>
                </a:extLst>
              </a:tr>
              <a:tr h="3361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Manufacturing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$366,389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$669,850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82.82%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$303,461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318294"/>
                  </a:ext>
                </a:extLst>
              </a:tr>
              <a:tr h="2525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Lodging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$65,265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$92,075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41.08%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$26,810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962240"/>
                  </a:ext>
                </a:extLst>
              </a:tr>
              <a:tr h="338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Water supply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$77,914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$99,304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$21,390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126"/>
                  </a:ext>
                </a:extLst>
              </a:tr>
              <a:tr h="338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Sewage and waste disposal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$118,075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$149,496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$31,421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127064"/>
                  </a:ext>
                </a:extLst>
              </a:tr>
              <a:tr h="338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Commercial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$415,743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$514,212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23.69%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$98,469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605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2081C2-99FD-C6E0-1435-1AAEFD894425}"/>
              </a:ext>
            </a:extLst>
          </p:cNvPr>
          <p:cNvSpPr txBox="1"/>
          <p:nvPr/>
        </p:nvSpPr>
        <p:spPr>
          <a:xfrm>
            <a:off x="254523" y="6410226"/>
            <a:ext cx="751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 Narrow" panose="020B0606020202030204" pitchFamily="34" charset="0"/>
              </a:rPr>
              <a:t>Source: US Census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Value of Construction Put in Place Survey, June 2023</a:t>
            </a:r>
            <a:endParaRPr lang="en-US" sz="1200" i="1" dirty="0">
              <a:latin typeface="Arial Narrow" panose="020B0606020202030204" pitchFamily="34" charset="0"/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299D2E9-C629-FB39-01C5-B715315FDD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962" y="4645628"/>
            <a:ext cx="10937838" cy="1517047"/>
          </a:xfrm>
        </p:spPr>
        <p:txBody>
          <a:bodyPr>
            <a:normAutofit lnSpcReduction="10000"/>
          </a:bodyPr>
          <a:lstStyle/>
          <a:p>
            <a:pPr>
              <a:buClr>
                <a:srgbClr val="213138"/>
              </a:buClr>
            </a:pPr>
            <a:r>
              <a:rPr lang="en-US" dirty="0"/>
              <a:t>US industrial policy is promoting the reshoring of the supply chain</a:t>
            </a:r>
          </a:p>
          <a:p>
            <a:pPr lvl="1">
              <a:buClr>
                <a:srgbClr val="213138"/>
              </a:buClr>
            </a:pPr>
            <a:r>
              <a:rPr lang="en-US" dirty="0"/>
              <a:t>CHIPS and Science Act, Inflation Reduction Act, DOE Loan Program Office</a:t>
            </a:r>
          </a:p>
          <a:p>
            <a:pPr lvl="1">
              <a:buClr>
                <a:srgbClr val="213138"/>
              </a:buClr>
            </a:pPr>
            <a:r>
              <a:rPr lang="en-US" dirty="0"/>
              <a:t>Increased private investment in these sectors</a:t>
            </a:r>
          </a:p>
          <a:p>
            <a:pPr lvl="1">
              <a:buClr>
                <a:srgbClr val="213138"/>
              </a:buClr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5E580-6DCE-0E18-7EE2-A7AAF5FA8175}"/>
              </a:ext>
            </a:extLst>
          </p:cNvPr>
          <p:cNvSpPr txBox="1"/>
          <p:nvPr/>
        </p:nvSpPr>
        <p:spPr>
          <a:xfrm>
            <a:off x="521092" y="1931551"/>
            <a:ext cx="751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Top Construction (Public </a:t>
            </a:r>
            <a:r>
              <a:rPr lang="en-US" sz="1200" b="1">
                <a:latin typeface="Arial Narrow" panose="020B0606020202030204" pitchFamily="34" charset="0"/>
              </a:rPr>
              <a:t>&amp; Private) Year </a:t>
            </a:r>
            <a:r>
              <a:rPr lang="en-US" sz="1200" b="1" dirty="0">
                <a:latin typeface="Arial Narrow" panose="020B0606020202030204" pitchFamily="34" charset="0"/>
              </a:rPr>
              <a:t>to Date Project Growth by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9598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12D4-5DED-744B-5576-423C89DA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D6C8B7-196B-4FA1-934F-FA42F6FB6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767925"/>
              </p:ext>
            </p:extLst>
          </p:nvPr>
        </p:nvGraphicFramePr>
        <p:xfrm>
          <a:off x="265471" y="1799303"/>
          <a:ext cx="8734701" cy="4411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4F71623-C419-0562-3A18-1601D89E36BC}"/>
              </a:ext>
            </a:extLst>
          </p:cNvPr>
          <p:cNvSpPr txBox="1"/>
          <p:nvPr/>
        </p:nvSpPr>
        <p:spPr>
          <a:xfrm>
            <a:off x="254523" y="6410226"/>
            <a:ext cx="751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 Narrow" panose="020B0606020202030204" pitchFamily="34" charset="0"/>
              </a:rPr>
              <a:t>Source: US Bureau of Labor Statistics, June 2023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21341E-2484-CE33-983F-A2F40BEBFA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03868" y="2074472"/>
            <a:ext cx="2938810" cy="3545136"/>
          </a:xfrm>
        </p:spPr>
        <p:txBody>
          <a:bodyPr>
            <a:normAutofit/>
          </a:bodyPr>
          <a:lstStyle/>
          <a:p>
            <a:pPr>
              <a:buClr>
                <a:srgbClr val="213138"/>
              </a:buClr>
            </a:pPr>
            <a:r>
              <a:rPr lang="en-US" sz="1600" dirty="0"/>
              <a:t>While Federal Reserve did not increase the Fed Funds rate at the last FOMC, the message is inflation is not under control</a:t>
            </a:r>
          </a:p>
          <a:p>
            <a:pPr>
              <a:buClr>
                <a:srgbClr val="213138"/>
              </a:buClr>
            </a:pPr>
            <a:r>
              <a:rPr lang="en-US" sz="1600" dirty="0"/>
              <a:t>Services account for ~70% of consumer spending and those prices remain elevated</a:t>
            </a:r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281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12D4-5DED-744B-5576-423C89DA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2" y="870779"/>
            <a:ext cx="10515600" cy="702840"/>
          </a:xfrm>
        </p:spPr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0FEAD-CCB4-BAB3-F492-488FDCEB2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775" y="1573619"/>
            <a:ext cx="11828207" cy="4048125"/>
          </a:xfrm>
        </p:spPr>
        <p:txBody>
          <a:bodyPr>
            <a:normAutofit/>
          </a:bodyPr>
          <a:lstStyle/>
          <a:p>
            <a:pPr>
              <a:buClr>
                <a:srgbClr val="213138"/>
              </a:buClr>
            </a:pPr>
            <a:r>
              <a:rPr lang="en-US" sz="1600" dirty="0"/>
              <a:t>This is not limited to consumers and household budgets</a:t>
            </a:r>
          </a:p>
          <a:p>
            <a:pPr lvl="1">
              <a:buClr>
                <a:srgbClr val="213138"/>
              </a:buClr>
            </a:pPr>
            <a:r>
              <a:rPr lang="en-US" sz="1400" dirty="0"/>
              <a:t>Good news is these costs are coming down (slightly) from 2022 Q3 (most recent DOT HCCI data)</a:t>
            </a:r>
          </a:p>
          <a:p>
            <a:pPr lvl="1"/>
            <a:endParaRPr lang="en-US" sz="12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A3EF01A-A617-86C9-F884-AAEBCE9D32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390712"/>
              </p:ext>
            </p:extLst>
          </p:nvPr>
        </p:nvGraphicFramePr>
        <p:xfrm>
          <a:off x="2198685" y="2276459"/>
          <a:ext cx="7652385" cy="4351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63A30C1-04F1-98DA-B1A0-289C6A53530B}"/>
              </a:ext>
            </a:extLst>
          </p:cNvPr>
          <p:cNvSpPr txBox="1"/>
          <p:nvPr/>
        </p:nvSpPr>
        <p:spPr>
          <a:xfrm>
            <a:off x="0" y="6581549"/>
            <a:ext cx="751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 Narrow" panose="020B0606020202030204" pitchFamily="34" charset="0"/>
              </a:rPr>
              <a:t>Source: US Bureau of Labor Statistics, US Department of Transportation, Engineering-News Reports, June 2023</a:t>
            </a:r>
          </a:p>
        </p:txBody>
      </p:sp>
    </p:spTree>
    <p:extLst>
      <p:ext uri="{BB962C8B-B14F-4D97-AF65-F5344CB8AC3E}">
        <p14:creationId xmlns:p14="http://schemas.microsoft.com/office/powerpoint/2010/main" val="325444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12D4-5DED-744B-5576-423C89DA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2" y="870779"/>
            <a:ext cx="10515600" cy="702840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0FEAD-CCB4-BAB3-F492-488FDCEB2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775" y="1573619"/>
            <a:ext cx="11828207" cy="4048125"/>
          </a:xfrm>
        </p:spPr>
        <p:txBody>
          <a:bodyPr>
            <a:normAutofit/>
          </a:bodyPr>
          <a:lstStyle/>
          <a:p>
            <a:pPr>
              <a:buClr>
                <a:srgbClr val="213138"/>
              </a:buClr>
            </a:pPr>
            <a:r>
              <a:rPr lang="en-US" sz="1600" dirty="0"/>
              <a:t>People are travelling at ~90-95% of levels compared to pre-Pandemic based on different indicators</a:t>
            </a:r>
          </a:p>
          <a:p>
            <a:pPr lvl="1">
              <a:buClr>
                <a:srgbClr val="213138"/>
              </a:buClr>
            </a:pPr>
            <a:r>
              <a:rPr lang="en-US" sz="1400" dirty="0"/>
              <a:t>Transit ridership still low (-30%) mostly due to changes in telework, commute patterns in major urban areas</a:t>
            </a:r>
          </a:p>
        </p:txBody>
      </p:sp>
      <p:pic>
        <p:nvPicPr>
          <p:cNvPr id="6" name="Picture 5" descr="A picture containing text, line, screenshot, plot&#10;&#10;Description automatically generated">
            <a:extLst>
              <a:ext uri="{FF2B5EF4-FFF2-40B4-BE49-F238E27FC236}">
                <a16:creationId xmlns:a16="http://schemas.microsoft.com/office/drawing/2014/main" id="{5533DC02-22E2-5F02-A212-04A506225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861" y="2761094"/>
            <a:ext cx="5996139" cy="3578576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088A989-CEFA-4F97-74DD-3DC0AEC058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535656"/>
              </p:ext>
            </p:extLst>
          </p:nvPr>
        </p:nvGraphicFramePr>
        <p:xfrm>
          <a:off x="110775" y="2579405"/>
          <a:ext cx="6297262" cy="345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36A0E6-1D5A-239E-3938-E348A8BADF3B}"/>
              </a:ext>
            </a:extLst>
          </p:cNvPr>
          <p:cNvSpPr txBox="1"/>
          <p:nvPr/>
        </p:nvSpPr>
        <p:spPr>
          <a:xfrm>
            <a:off x="110775" y="6062671"/>
            <a:ext cx="751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 Narrow" panose="020B0606020202030204" pitchFamily="34" charset="0"/>
              </a:rPr>
              <a:t>Source: US Department of Transportation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8CA1F-16CE-BBB8-9477-0D7823218B23}"/>
              </a:ext>
            </a:extLst>
          </p:cNvPr>
          <p:cNvSpPr txBox="1"/>
          <p:nvPr/>
        </p:nvSpPr>
        <p:spPr>
          <a:xfrm>
            <a:off x="7623938" y="6070365"/>
            <a:ext cx="7513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Arial Narrow" panose="020B0606020202030204" pitchFamily="34" charset="0"/>
              </a:rPr>
              <a:t>via </a:t>
            </a:r>
            <a:r>
              <a:rPr lang="en-US" sz="1100" i="1" dirty="0" err="1">
                <a:latin typeface="Arial Narrow" panose="020B0606020202030204" pitchFamily="34" charset="0"/>
              </a:rPr>
              <a:t>AlphaSense</a:t>
            </a:r>
            <a:endParaRPr lang="en-US" sz="11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62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E80E9BC-3CF6-1743-8102-F5E83FDB094D}" vid="{254DC40C-2FC8-CB41-AF1E-250FF41EA7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28818</TotalTime>
  <Words>591</Words>
  <Application>Microsoft Office PowerPoint</Application>
  <PresentationFormat>Widescreen</PresentationFormat>
  <Paragraphs>111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Franklin Gothic Book</vt:lpstr>
      <vt:lpstr>Franklin Gothic Demi</vt:lpstr>
      <vt:lpstr>Georgia</vt:lpstr>
      <vt:lpstr>Raleway</vt:lpstr>
      <vt:lpstr>Office Theme</vt:lpstr>
      <vt:lpstr>PowerPoint Presentation</vt:lpstr>
      <vt:lpstr> </vt:lpstr>
      <vt:lpstr> </vt:lpstr>
      <vt:lpstr> </vt:lpstr>
      <vt:lpstr> </vt:lpstr>
      <vt:lpstr> </vt:lpstr>
      <vt:lpstr>Inflation</vt:lpstr>
      <vt:lpstr>Inflation</vt:lpstr>
      <vt:lpstr>Activity</vt:lpstr>
      <vt:lpstr>Looking Ahead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tgrogan@acec.org</dc:creator>
  <cp:lastModifiedBy>Thomas Grogan</cp:lastModifiedBy>
  <cp:revision>89</cp:revision>
  <cp:lastPrinted>2023-05-03T17:51:43Z</cp:lastPrinted>
  <dcterms:created xsi:type="dcterms:W3CDTF">2021-10-12T16:30:45Z</dcterms:created>
  <dcterms:modified xsi:type="dcterms:W3CDTF">2023-06-29T14:34:31Z</dcterms:modified>
</cp:coreProperties>
</file>