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5" r:id="rId2"/>
    <p:sldId id="286" r:id="rId3"/>
    <p:sldId id="279" r:id="rId4"/>
    <p:sldId id="280" r:id="rId5"/>
    <p:sldId id="281" r:id="rId6"/>
    <p:sldId id="282" r:id="rId7"/>
    <p:sldId id="283"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3840" userDrawn="1">
          <p15:clr>
            <a:srgbClr val="A4A3A4"/>
          </p15:clr>
        </p15:guide>
        <p15:guide id="3" pos="384" userDrawn="1">
          <p15:clr>
            <a:srgbClr val="A4A3A4"/>
          </p15:clr>
        </p15:guide>
        <p15:guide id="4" orient="horz" pos="432" userDrawn="1">
          <p15:clr>
            <a:srgbClr val="A4A3A4"/>
          </p15:clr>
        </p15:guide>
        <p15:guide id="5" orient="horz" pos="3888"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9" d="100"/>
          <a:sy n="119" d="100"/>
        </p:scale>
        <p:origin x="725" y="96"/>
      </p:cViewPr>
      <p:guideLst>
        <p:guide orient="horz" pos="3264"/>
        <p:guide pos="3840"/>
        <p:guide pos="384"/>
        <p:guide orient="horz" pos="432"/>
        <p:guide orient="horz" pos="3888"/>
        <p:guide orient="horz" pos="2160"/>
      </p:guideLst>
    </p:cSldViewPr>
  </p:slideViewPr>
  <p:notesTextViewPr>
    <p:cViewPr>
      <p:scale>
        <a:sx n="1" d="1"/>
        <a:sy n="1" d="1"/>
      </p:scale>
      <p:origin x="0" y="0"/>
    </p:cViewPr>
  </p:notesText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F5C1B4-D5D4-4C84-957D-0A2D406BC9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97CDC5-3A36-4BA5-90F8-3B6D9D2F5E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6F2A8-594A-4242-BF41-D4AB0C85B034}" type="datetimeFigureOut">
              <a:rPr lang="en-US" smtClean="0"/>
              <a:t>12/26/2024</a:t>
            </a:fld>
            <a:endParaRPr lang="en-US"/>
          </a:p>
        </p:txBody>
      </p:sp>
      <p:sp>
        <p:nvSpPr>
          <p:cNvPr id="4" name="Footer Placeholder 3">
            <a:extLst>
              <a:ext uri="{FF2B5EF4-FFF2-40B4-BE49-F238E27FC236}">
                <a16:creationId xmlns:a16="http://schemas.microsoft.com/office/drawing/2014/main" id="{7E4E5F89-F80D-4492-B1F2-9921566F80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52929F-BB9F-4A3F-9EBB-C874E5FB7E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0F3E88-DF77-4D5C-8C74-5F1E23F945B4}" type="slidenum">
              <a:rPr lang="en-US" smtClean="0"/>
              <a:t>‹#›</a:t>
            </a:fld>
            <a:endParaRPr lang="en-US"/>
          </a:p>
        </p:txBody>
      </p:sp>
    </p:spTree>
    <p:extLst>
      <p:ext uri="{BB962C8B-B14F-4D97-AF65-F5344CB8AC3E}">
        <p14:creationId xmlns:p14="http://schemas.microsoft.com/office/powerpoint/2010/main" val="99305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5FAAF-BEAB-4A1A-9FD7-5DF8CC7B4EC8}"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EEAC5-6D7E-47C3-9CC9-0633E035EF71}" type="slidenum">
              <a:rPr lang="en-US" smtClean="0"/>
              <a:t>‹#›</a:t>
            </a:fld>
            <a:endParaRPr lang="en-US"/>
          </a:p>
        </p:txBody>
      </p:sp>
    </p:spTree>
    <p:extLst>
      <p:ext uri="{BB962C8B-B14F-4D97-AF65-F5344CB8AC3E}">
        <p14:creationId xmlns:p14="http://schemas.microsoft.com/office/powerpoint/2010/main" val="107345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902570-603C-1CDA-0876-593E03404B4F}"/>
              </a:ext>
            </a:extLst>
          </p:cNvPr>
          <p:cNvPicPr>
            <a:picLocks noChangeAspect="1"/>
          </p:cNvPicPr>
          <p:nvPr userDrawn="1"/>
        </p:nvPicPr>
        <p:blipFill>
          <a:blip r:embed="rId2"/>
          <a:stretch>
            <a:fillRect/>
          </a:stretch>
        </p:blipFill>
        <p:spPr>
          <a:xfrm>
            <a:off x="10757771" y="6001565"/>
            <a:ext cx="1080661" cy="487412"/>
          </a:xfrm>
          <a:prstGeom prst="rect">
            <a:avLst/>
          </a:prstGeom>
        </p:spPr>
      </p:pic>
      <p:sp>
        <p:nvSpPr>
          <p:cNvPr id="9" name="Rectangle 8">
            <a:extLst>
              <a:ext uri="{FF2B5EF4-FFF2-40B4-BE49-F238E27FC236}">
                <a16:creationId xmlns:a16="http://schemas.microsoft.com/office/drawing/2014/main" id="{89B76580-30AB-A986-83C2-DE2DB24ADCD7}"/>
              </a:ext>
            </a:extLst>
          </p:cNvPr>
          <p:cNvSpPr/>
          <p:nvPr userDrawn="1"/>
        </p:nvSpPr>
        <p:spPr>
          <a:xfrm flipV="1">
            <a:off x="0" y="4709008"/>
            <a:ext cx="12192000" cy="2148992"/>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1CF042A9-2A57-C222-CFD7-D21390FE4BE8}"/>
              </a:ext>
            </a:extLst>
          </p:cNvPr>
          <p:cNvSpPr>
            <a:spLocks noGrp="1"/>
          </p:cNvSpPr>
          <p:nvPr>
            <p:ph type="pic" sz="quarter" idx="10" hasCustomPrompt="1"/>
          </p:nvPr>
        </p:nvSpPr>
        <p:spPr>
          <a:xfrm>
            <a:off x="458473" y="457200"/>
            <a:ext cx="11275054" cy="4612741"/>
          </a:xfrm>
          <a:prstGeom prst="snip2DiagRect">
            <a:avLst>
              <a:gd name="adj1" fmla="val 17271"/>
              <a:gd name="adj2" fmla="val 0"/>
            </a:avLst>
          </a:prstGeom>
          <a:solidFill>
            <a:schemeClr val="accent6">
              <a:lumMod val="20000"/>
              <a:lumOff val="80000"/>
            </a:schemeClr>
          </a:solidFill>
        </p:spPr>
        <p:txBody>
          <a:bodyPr anchor="ctr"/>
          <a:lstStyle>
            <a:lvl1pPr marL="0" indent="0" algn="ctr">
              <a:buNone/>
              <a:defRPr/>
            </a:lvl1pPr>
          </a:lstStyle>
          <a:p>
            <a:r>
              <a:rPr lang="en-US" dirty="0"/>
              <a:t>Picture</a:t>
            </a:r>
          </a:p>
        </p:txBody>
      </p:sp>
      <p:sp>
        <p:nvSpPr>
          <p:cNvPr id="3" name="Subtitle 2">
            <a:extLst>
              <a:ext uri="{FF2B5EF4-FFF2-40B4-BE49-F238E27FC236}">
                <a16:creationId xmlns:a16="http://schemas.microsoft.com/office/drawing/2014/main" id="{54956D37-4FA9-4C4C-3B98-5E6C6058574E}"/>
              </a:ext>
            </a:extLst>
          </p:cNvPr>
          <p:cNvSpPr>
            <a:spLocks noGrp="1"/>
          </p:cNvSpPr>
          <p:nvPr>
            <p:ph type="subTitle" idx="1"/>
          </p:nvPr>
        </p:nvSpPr>
        <p:spPr>
          <a:xfrm>
            <a:off x="1837898" y="6034571"/>
            <a:ext cx="9895628" cy="3651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6B4E3AEA-34A3-5AF6-EE13-552E1777FB25}"/>
              </a:ext>
            </a:extLst>
          </p:cNvPr>
          <p:cNvSpPr>
            <a:spLocks noGrp="1"/>
          </p:cNvSpPr>
          <p:nvPr>
            <p:ph type="title"/>
          </p:nvPr>
        </p:nvSpPr>
        <p:spPr>
          <a:xfrm>
            <a:off x="1837898" y="4709008"/>
            <a:ext cx="9895629" cy="1325563"/>
          </a:xfrm>
        </p:spPr>
        <p:txBody>
          <a:bodyPr anchor="b"/>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86471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9049260-449F-DE35-6330-1140F56BF5F1}"/>
              </a:ext>
            </a:extLst>
          </p:cNvPr>
          <p:cNvSpPr>
            <a:spLocks noGrp="1"/>
          </p:cNvSpPr>
          <p:nvPr>
            <p:ph type="subTitle" idx="1"/>
          </p:nvPr>
        </p:nvSpPr>
        <p:spPr>
          <a:xfrm>
            <a:off x="457200" y="3346704"/>
            <a:ext cx="3750686" cy="19110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8">
            <a:extLst>
              <a:ext uri="{FF2B5EF4-FFF2-40B4-BE49-F238E27FC236}">
                <a16:creationId xmlns:a16="http://schemas.microsoft.com/office/drawing/2014/main" id="{9082682E-E9F0-AD8F-B64D-9132FF6C750F}"/>
              </a:ext>
            </a:extLst>
          </p:cNvPr>
          <p:cNvSpPr>
            <a:spLocks noGrp="1"/>
          </p:cNvSpPr>
          <p:nvPr>
            <p:ph type="body" sz="quarter" idx="10"/>
          </p:nvPr>
        </p:nvSpPr>
        <p:spPr>
          <a:xfrm>
            <a:off x="457200" y="1113903"/>
            <a:ext cx="3750686" cy="2232801"/>
          </a:xfrm>
        </p:spPr>
        <p:txBody>
          <a:bodyPr anchor="b">
            <a:normAutofit/>
          </a:bodyPr>
          <a:lstStyle>
            <a:lvl1pPr marL="0" indent="0">
              <a:buFontTx/>
              <a:buNone/>
              <a:defRPr sz="3600" b="1">
                <a:latin typeface="+mj-lt"/>
              </a:defRPr>
            </a:lvl1pPr>
          </a:lstStyle>
          <a:p>
            <a:pPr lvl="0"/>
            <a:r>
              <a:rPr lang="en-US" dirty="0"/>
              <a:t>Click to edit Master text styles</a:t>
            </a:r>
          </a:p>
        </p:txBody>
      </p:sp>
      <p:pic>
        <p:nvPicPr>
          <p:cNvPr id="11" name="Picture 10">
            <a:extLst>
              <a:ext uri="{FF2B5EF4-FFF2-40B4-BE49-F238E27FC236}">
                <a16:creationId xmlns:a16="http://schemas.microsoft.com/office/drawing/2014/main" id="{0F891C03-2A27-34D8-C8A7-CF8FB4AA8F02}"/>
              </a:ext>
            </a:extLst>
          </p:cNvPr>
          <p:cNvPicPr>
            <a:picLocks noChangeAspect="1"/>
          </p:cNvPicPr>
          <p:nvPr userDrawn="1"/>
        </p:nvPicPr>
        <p:blipFill>
          <a:blip r:embed="rId2"/>
          <a:srcRect/>
          <a:stretch/>
        </p:blipFill>
        <p:spPr>
          <a:xfrm>
            <a:off x="457200" y="5914503"/>
            <a:ext cx="1080661" cy="486297"/>
          </a:xfrm>
          <a:prstGeom prst="rect">
            <a:avLst/>
          </a:prstGeom>
        </p:spPr>
      </p:pic>
      <p:sp>
        <p:nvSpPr>
          <p:cNvPr id="2" name="Text Placeholder 5">
            <a:extLst>
              <a:ext uri="{FF2B5EF4-FFF2-40B4-BE49-F238E27FC236}">
                <a16:creationId xmlns:a16="http://schemas.microsoft.com/office/drawing/2014/main" id="{868959DF-3F0D-31D7-909B-9AFD4CBA60C8}"/>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
        <p:nvSpPr>
          <p:cNvPr id="3" name="Footer Placeholder 2">
            <a:extLst>
              <a:ext uri="{FF2B5EF4-FFF2-40B4-BE49-F238E27FC236}">
                <a16:creationId xmlns:a16="http://schemas.microsoft.com/office/drawing/2014/main" id="{8FCB2F19-C5F7-6AFE-799B-75F8298BAF03}"/>
              </a:ext>
            </a:extLst>
          </p:cNvPr>
          <p:cNvSpPr>
            <a:spLocks noGrp="1"/>
          </p:cNvSpPr>
          <p:nvPr>
            <p:ph type="ftr" sz="quarter" idx="12"/>
          </p:nvPr>
        </p:nvSpPr>
        <p:spPr/>
        <p:txBody>
          <a:bodyPr/>
          <a:lstStyle/>
          <a:p>
            <a:r>
              <a:rPr lang="en-US"/>
              <a:t>Footer goes here</a:t>
            </a:r>
            <a:endParaRPr lang="en-US" dirty="0"/>
          </a:p>
        </p:txBody>
      </p:sp>
    </p:spTree>
    <p:extLst>
      <p:ext uri="{BB962C8B-B14F-4D97-AF65-F5344CB8AC3E}">
        <p14:creationId xmlns:p14="http://schemas.microsoft.com/office/powerpoint/2010/main" val="29765346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9C32-BF72-D1E3-3846-54803E4F6B22}"/>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D18A4C1D-44B2-20F0-703D-8ECD4C16D77C}"/>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pic>
        <p:nvPicPr>
          <p:cNvPr id="4" name="Picture 3">
            <a:extLst>
              <a:ext uri="{FF2B5EF4-FFF2-40B4-BE49-F238E27FC236}">
                <a16:creationId xmlns:a16="http://schemas.microsoft.com/office/drawing/2014/main" id="{563D27B2-4945-058B-817C-80766288B493}"/>
              </a:ext>
            </a:extLst>
          </p:cNvPr>
          <p:cNvPicPr>
            <a:picLocks noChangeAspect="1"/>
          </p:cNvPicPr>
          <p:nvPr userDrawn="1"/>
        </p:nvPicPr>
        <p:blipFill>
          <a:blip r:embed="rId2"/>
          <a:srcRect/>
          <a:stretch/>
        </p:blipFill>
        <p:spPr>
          <a:xfrm>
            <a:off x="457200" y="5914503"/>
            <a:ext cx="1080661" cy="486297"/>
          </a:xfrm>
          <a:prstGeom prst="rect">
            <a:avLst/>
          </a:prstGeom>
        </p:spPr>
      </p:pic>
      <p:sp>
        <p:nvSpPr>
          <p:cNvPr id="5" name="Footer Placeholder 4">
            <a:extLst>
              <a:ext uri="{FF2B5EF4-FFF2-40B4-BE49-F238E27FC236}">
                <a16:creationId xmlns:a16="http://schemas.microsoft.com/office/drawing/2014/main" id="{60ACD0C9-22E5-48A2-563C-03C7C52C0F1D}"/>
              </a:ext>
            </a:extLst>
          </p:cNvPr>
          <p:cNvSpPr>
            <a:spLocks noGrp="1"/>
          </p:cNvSpPr>
          <p:nvPr>
            <p:ph type="ftr" sz="quarter" idx="12"/>
          </p:nvPr>
        </p:nvSpPr>
        <p:spPr/>
        <p:txBody>
          <a:bodyPr/>
          <a:lstStyle/>
          <a:p>
            <a:r>
              <a:rPr lang="en-US"/>
              <a:t>Footer goes here</a:t>
            </a:r>
            <a:endParaRPr lang="en-US" dirty="0"/>
          </a:p>
        </p:txBody>
      </p:sp>
    </p:spTree>
    <p:extLst>
      <p:ext uri="{BB962C8B-B14F-4D97-AF65-F5344CB8AC3E}">
        <p14:creationId xmlns:p14="http://schemas.microsoft.com/office/powerpoint/2010/main" val="383874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DE1118ED-86BB-AB92-F7F9-E040A799ADF6}"/>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pic>
        <p:nvPicPr>
          <p:cNvPr id="3" name="Picture 2">
            <a:extLst>
              <a:ext uri="{FF2B5EF4-FFF2-40B4-BE49-F238E27FC236}">
                <a16:creationId xmlns:a16="http://schemas.microsoft.com/office/drawing/2014/main" id="{E1302039-DD1C-DBBC-49E7-194F0BC0753E}"/>
              </a:ext>
            </a:extLst>
          </p:cNvPr>
          <p:cNvPicPr>
            <a:picLocks noChangeAspect="1"/>
          </p:cNvPicPr>
          <p:nvPr userDrawn="1"/>
        </p:nvPicPr>
        <p:blipFill>
          <a:blip r:embed="rId2"/>
          <a:srcRect/>
          <a:stretch/>
        </p:blipFill>
        <p:spPr>
          <a:xfrm>
            <a:off x="457200" y="5914503"/>
            <a:ext cx="1080661" cy="486297"/>
          </a:xfrm>
          <a:prstGeom prst="rect">
            <a:avLst/>
          </a:prstGeom>
        </p:spPr>
      </p:pic>
      <p:sp>
        <p:nvSpPr>
          <p:cNvPr id="4" name="Footer Placeholder 3">
            <a:extLst>
              <a:ext uri="{FF2B5EF4-FFF2-40B4-BE49-F238E27FC236}">
                <a16:creationId xmlns:a16="http://schemas.microsoft.com/office/drawing/2014/main" id="{E903C0DD-3C19-4597-DA4A-28AF70CD594A}"/>
              </a:ext>
            </a:extLst>
          </p:cNvPr>
          <p:cNvSpPr>
            <a:spLocks noGrp="1"/>
          </p:cNvSpPr>
          <p:nvPr>
            <p:ph type="ftr" sz="quarter" idx="12"/>
          </p:nvPr>
        </p:nvSpPr>
        <p:spPr/>
        <p:txBody>
          <a:bodyPr/>
          <a:lstStyle/>
          <a:p>
            <a:r>
              <a:rPr lang="en-US"/>
              <a:t>Footer goes here</a:t>
            </a:r>
            <a:endParaRPr lang="en-US" dirty="0"/>
          </a:p>
        </p:txBody>
      </p:sp>
    </p:spTree>
    <p:extLst>
      <p:ext uri="{BB962C8B-B14F-4D97-AF65-F5344CB8AC3E}">
        <p14:creationId xmlns:p14="http://schemas.microsoft.com/office/powerpoint/2010/main" val="186470453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F51E8B-B23F-4BEB-929D-73E63BF7B0AD}"/>
              </a:ext>
            </a:extLst>
          </p:cNvPr>
          <p:cNvSpPr>
            <a:spLocks noGrp="1"/>
          </p:cNvSpPr>
          <p:nvPr>
            <p:ph type="dt" sz="half" idx="10"/>
          </p:nvPr>
        </p:nvSpPr>
        <p:spPr/>
        <p:txBody>
          <a:bodyPr/>
          <a:lstStyle/>
          <a:p>
            <a:fld id="{D8B67B1C-ED27-47C6-9A0C-60607F9050FE}" type="datetimeFigureOut">
              <a:rPr lang="en-US" smtClean="0"/>
              <a:t>12/26/2024</a:t>
            </a:fld>
            <a:endParaRPr lang="en-US"/>
          </a:p>
        </p:txBody>
      </p:sp>
      <p:sp>
        <p:nvSpPr>
          <p:cNvPr id="3" name="Footer Placeholder 2">
            <a:extLst>
              <a:ext uri="{FF2B5EF4-FFF2-40B4-BE49-F238E27FC236}">
                <a16:creationId xmlns:a16="http://schemas.microsoft.com/office/drawing/2014/main" id="{AF8477C7-5F18-49F1-93B2-EA33ADCCDA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F6DA47-FBC0-498D-BE72-7C6DDFC3A4F3}"/>
              </a:ext>
            </a:extLst>
          </p:cNvPr>
          <p:cNvSpPr>
            <a:spLocks noGrp="1"/>
          </p:cNvSpPr>
          <p:nvPr>
            <p:ph type="sldNum" sz="quarter" idx="12"/>
          </p:nvPr>
        </p:nvSpPr>
        <p:spPr/>
        <p:txBody>
          <a:bodyPr/>
          <a:lstStyle/>
          <a:p>
            <a:fld id="{82A9D61A-4CE8-4C1A-9552-F0CE002A6E20}" type="slidenum">
              <a:rPr lang="en-US" smtClean="0"/>
              <a:t>‹#›</a:t>
            </a:fld>
            <a:endParaRPr lang="en-US"/>
          </a:p>
        </p:txBody>
      </p:sp>
    </p:spTree>
    <p:extLst>
      <p:ext uri="{BB962C8B-B14F-4D97-AF65-F5344CB8AC3E}">
        <p14:creationId xmlns:p14="http://schemas.microsoft.com/office/powerpoint/2010/main" val="234602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6B02-365F-680D-33F4-D3F22B37484E}"/>
              </a:ext>
            </a:extLst>
          </p:cNvPr>
          <p:cNvSpPr>
            <a:spLocks noGrp="1"/>
          </p:cNvSpPr>
          <p:nvPr>
            <p:ph type="ctrTitle"/>
          </p:nvPr>
        </p:nvSpPr>
        <p:spPr>
          <a:xfrm>
            <a:off x="453901" y="1142999"/>
            <a:ext cx="11277599" cy="2203705"/>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54956D37-4FA9-4C4C-3B98-5E6C6058574E}"/>
              </a:ext>
            </a:extLst>
          </p:cNvPr>
          <p:cNvSpPr>
            <a:spLocks noGrp="1"/>
          </p:cNvSpPr>
          <p:nvPr>
            <p:ph type="subTitle" idx="1"/>
          </p:nvPr>
        </p:nvSpPr>
        <p:spPr>
          <a:xfrm>
            <a:off x="457200" y="3346704"/>
            <a:ext cx="11277600" cy="19110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40C2B741-24EB-512A-CACD-9D9A5DBF8110}"/>
              </a:ext>
            </a:extLst>
          </p:cNvPr>
          <p:cNvPicPr>
            <a:picLocks noChangeAspect="1"/>
          </p:cNvPicPr>
          <p:nvPr userDrawn="1"/>
        </p:nvPicPr>
        <p:blipFill>
          <a:blip r:embed="rId2"/>
          <a:srcRect/>
          <a:stretch/>
        </p:blipFill>
        <p:spPr>
          <a:xfrm>
            <a:off x="458473" y="5914503"/>
            <a:ext cx="1080661" cy="486297"/>
          </a:xfrm>
          <a:prstGeom prst="rect">
            <a:avLst/>
          </a:prstGeom>
        </p:spPr>
      </p:pic>
      <p:sp>
        <p:nvSpPr>
          <p:cNvPr id="6" name="Footer Placeholder 5">
            <a:extLst>
              <a:ext uri="{FF2B5EF4-FFF2-40B4-BE49-F238E27FC236}">
                <a16:creationId xmlns:a16="http://schemas.microsoft.com/office/drawing/2014/main" id="{787B3FC5-ABB2-632F-8339-29499838FDC2}"/>
              </a:ext>
            </a:extLst>
          </p:cNvPr>
          <p:cNvSpPr>
            <a:spLocks noGrp="1"/>
          </p:cNvSpPr>
          <p:nvPr>
            <p:ph type="ftr" sz="quarter" idx="10"/>
          </p:nvPr>
        </p:nvSpPr>
        <p:spPr/>
        <p:txBody>
          <a:bodyPr/>
          <a:lstStyle/>
          <a:p>
            <a:r>
              <a:rPr lang="en-US"/>
              <a:t>Footer goes here</a:t>
            </a:r>
            <a:endParaRPr lang="en-US" dirty="0"/>
          </a:p>
        </p:txBody>
      </p:sp>
    </p:spTree>
    <p:extLst>
      <p:ext uri="{BB962C8B-B14F-4D97-AF65-F5344CB8AC3E}">
        <p14:creationId xmlns:p14="http://schemas.microsoft.com/office/powerpoint/2010/main" val="2604839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6B02-365F-680D-33F4-D3F22B37484E}"/>
              </a:ext>
            </a:extLst>
          </p:cNvPr>
          <p:cNvSpPr>
            <a:spLocks noGrp="1"/>
          </p:cNvSpPr>
          <p:nvPr>
            <p:ph type="ctrTitle" hasCustomPrompt="1"/>
          </p:nvPr>
        </p:nvSpPr>
        <p:spPr>
          <a:xfrm>
            <a:off x="458473" y="562708"/>
            <a:ext cx="8669215" cy="4273061"/>
          </a:xfrm>
        </p:spPr>
        <p:txBody>
          <a:bodyPr anchor="b">
            <a:noAutofit/>
          </a:bodyPr>
          <a:lstStyle>
            <a:lvl1pPr algn="l">
              <a:lnSpc>
                <a:spcPct val="75000"/>
              </a:lnSpc>
              <a:defRPr sz="12000"/>
            </a:lvl1pPr>
          </a:lstStyle>
          <a:p>
            <a:r>
              <a:rPr lang="en-US" dirty="0"/>
              <a:t>Section Title</a:t>
            </a:r>
          </a:p>
        </p:txBody>
      </p:sp>
      <p:pic>
        <p:nvPicPr>
          <p:cNvPr id="9" name="Picture 8">
            <a:extLst>
              <a:ext uri="{FF2B5EF4-FFF2-40B4-BE49-F238E27FC236}">
                <a16:creationId xmlns:a16="http://schemas.microsoft.com/office/drawing/2014/main" id="{00D1E5D0-6BBA-1CCD-3602-77BA2BE8A86F}"/>
              </a:ext>
            </a:extLst>
          </p:cNvPr>
          <p:cNvPicPr>
            <a:picLocks noChangeAspect="1"/>
          </p:cNvPicPr>
          <p:nvPr userDrawn="1"/>
        </p:nvPicPr>
        <p:blipFill>
          <a:blip r:embed="rId2"/>
          <a:srcRect/>
          <a:stretch/>
        </p:blipFill>
        <p:spPr>
          <a:xfrm>
            <a:off x="458473" y="5914503"/>
            <a:ext cx="1080661" cy="486297"/>
          </a:xfrm>
          <a:prstGeom prst="rect">
            <a:avLst/>
          </a:prstGeom>
        </p:spPr>
      </p:pic>
      <p:sp>
        <p:nvSpPr>
          <p:cNvPr id="3" name="Footer Placeholder 2">
            <a:extLst>
              <a:ext uri="{FF2B5EF4-FFF2-40B4-BE49-F238E27FC236}">
                <a16:creationId xmlns:a16="http://schemas.microsoft.com/office/drawing/2014/main" id="{59BFA8D6-3630-533E-932E-5EBAC6ADEDC3}"/>
              </a:ext>
            </a:extLst>
          </p:cNvPr>
          <p:cNvSpPr>
            <a:spLocks noGrp="1"/>
          </p:cNvSpPr>
          <p:nvPr>
            <p:ph type="ftr" sz="quarter" idx="10"/>
          </p:nvPr>
        </p:nvSpPr>
        <p:spPr/>
        <p:txBody>
          <a:bodyPr/>
          <a:lstStyle/>
          <a:p>
            <a:r>
              <a:rPr lang="en-US"/>
              <a:t>Footer goes here</a:t>
            </a:r>
            <a:endParaRPr lang="en-US" dirty="0"/>
          </a:p>
        </p:txBody>
      </p:sp>
    </p:spTree>
    <p:extLst>
      <p:ext uri="{BB962C8B-B14F-4D97-AF65-F5344CB8AC3E}">
        <p14:creationId xmlns:p14="http://schemas.microsoft.com/office/powerpoint/2010/main" val="3334802680"/>
      </p:ext>
    </p:extLst>
  </p:cSld>
  <p:clrMapOvr>
    <a:masterClrMapping/>
  </p:clrMapOvr>
  <p:extLst>
    <p:ext uri="{DCECCB84-F9BA-43D5-87BE-67443E8EF086}">
      <p15:sldGuideLst xmlns:p15="http://schemas.microsoft.com/office/powerpoint/2012/main">
        <p15:guide id="4" pos="74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Divider">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679D41E0-1F41-A937-110B-83ACFDBE00B6}"/>
              </a:ext>
            </a:extLst>
          </p:cNvPr>
          <p:cNvSpPr/>
          <p:nvPr userDrawn="1"/>
        </p:nvSpPr>
        <p:spPr>
          <a:xfrm flipH="1">
            <a:off x="457198" y="457200"/>
            <a:ext cx="11277602" cy="5943600"/>
          </a:xfrm>
          <a:prstGeom prst="snip2DiagRect">
            <a:avLst/>
          </a:prstGeom>
          <a:solidFill>
            <a:srgbClr val="DA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D1E5D0-6BBA-1CCD-3602-77BA2BE8A86F}"/>
              </a:ext>
            </a:extLst>
          </p:cNvPr>
          <p:cNvPicPr>
            <a:picLocks noChangeAspect="1"/>
          </p:cNvPicPr>
          <p:nvPr userDrawn="1"/>
        </p:nvPicPr>
        <p:blipFill>
          <a:blip r:embed="rId2"/>
          <a:srcRect/>
          <a:stretch/>
        </p:blipFill>
        <p:spPr>
          <a:xfrm>
            <a:off x="899524" y="5456189"/>
            <a:ext cx="1080661" cy="487411"/>
          </a:xfrm>
          <a:prstGeom prst="rect">
            <a:avLst/>
          </a:prstGeom>
        </p:spPr>
      </p:pic>
      <p:sp>
        <p:nvSpPr>
          <p:cNvPr id="4" name="Text Placeholder 2">
            <a:extLst>
              <a:ext uri="{FF2B5EF4-FFF2-40B4-BE49-F238E27FC236}">
                <a16:creationId xmlns:a16="http://schemas.microsoft.com/office/drawing/2014/main" id="{301F2F4B-A84F-0CFE-95F1-E1520C1C3192}"/>
              </a:ext>
            </a:extLst>
          </p:cNvPr>
          <p:cNvSpPr>
            <a:spLocks noGrp="1"/>
          </p:cNvSpPr>
          <p:nvPr>
            <p:ph type="body" idx="1"/>
          </p:nvPr>
        </p:nvSpPr>
        <p:spPr>
          <a:xfrm>
            <a:off x="899524" y="1874835"/>
            <a:ext cx="10378076" cy="3118699"/>
          </a:xfrm>
        </p:spPr>
        <p:txBody>
          <a:bodyPr anchor="ct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Footer Placeholder 1">
            <a:extLst>
              <a:ext uri="{FF2B5EF4-FFF2-40B4-BE49-F238E27FC236}">
                <a16:creationId xmlns:a16="http://schemas.microsoft.com/office/drawing/2014/main" id="{195F28CD-EC99-2E09-A059-F974DF847B57}"/>
              </a:ext>
            </a:extLst>
          </p:cNvPr>
          <p:cNvSpPr>
            <a:spLocks noGrp="1"/>
          </p:cNvSpPr>
          <p:nvPr>
            <p:ph type="ftr" sz="quarter" idx="10"/>
          </p:nvPr>
        </p:nvSpPr>
        <p:spPr>
          <a:xfrm>
            <a:off x="2278949" y="5578475"/>
            <a:ext cx="4114800" cy="365125"/>
          </a:xfrm>
        </p:spPr>
        <p:txBody>
          <a:bodyPr/>
          <a:lstStyle>
            <a:lvl1pPr>
              <a:defRPr>
                <a:solidFill>
                  <a:schemeClr val="bg1"/>
                </a:solidFill>
              </a:defRPr>
            </a:lvl1pPr>
          </a:lstStyle>
          <a:p>
            <a:r>
              <a:rPr lang="en-US" dirty="0"/>
              <a:t>Footer goes here</a:t>
            </a:r>
          </a:p>
        </p:txBody>
      </p:sp>
    </p:spTree>
    <p:extLst>
      <p:ext uri="{BB962C8B-B14F-4D97-AF65-F5344CB8AC3E}">
        <p14:creationId xmlns:p14="http://schemas.microsoft.com/office/powerpoint/2010/main" val="40143025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A2DB-B920-19D3-FD9E-35DA314136FD}"/>
              </a:ext>
            </a:extLst>
          </p:cNvPr>
          <p:cNvSpPr>
            <a:spLocks noGrp="1"/>
          </p:cNvSpPr>
          <p:nvPr>
            <p:ph type="title"/>
          </p:nvPr>
        </p:nvSpPr>
        <p:spPr>
          <a:xfrm>
            <a:off x="457199" y="457199"/>
            <a:ext cx="11273203" cy="123348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82AC4A0-D821-E8FF-1AF9-4493829151F7}"/>
              </a:ext>
            </a:extLst>
          </p:cNvPr>
          <p:cNvSpPr>
            <a:spLocks noGrp="1"/>
          </p:cNvSpPr>
          <p:nvPr>
            <p:ph idx="1"/>
          </p:nvPr>
        </p:nvSpPr>
        <p:spPr>
          <a:xfrm>
            <a:off x="457199" y="1825625"/>
            <a:ext cx="11273203" cy="3901664"/>
          </a:xfrm>
          <a:prstGeom prst="rect">
            <a:avLst/>
          </a:prstGeom>
        </p:spPr>
        <p:txBody>
          <a:bodyPr/>
          <a:lstStyle>
            <a:lvl1pPr marL="228600" indent="-228600">
              <a:buSzPct val="75000"/>
              <a:buFontTx/>
              <a:buBlip>
                <a:blip r:embed="rId2"/>
              </a:buBlip>
              <a:defRPr/>
            </a:lvl1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96AE2A81-8CE5-62A1-3472-26C2E4C25ED3}"/>
              </a:ext>
            </a:extLst>
          </p:cNvPr>
          <p:cNvPicPr>
            <a:picLocks noChangeAspect="1"/>
          </p:cNvPicPr>
          <p:nvPr userDrawn="1"/>
        </p:nvPicPr>
        <p:blipFill>
          <a:blip r:embed="rId3"/>
          <a:srcRect/>
          <a:stretch/>
        </p:blipFill>
        <p:spPr>
          <a:xfrm>
            <a:off x="457199" y="5914504"/>
            <a:ext cx="1080661" cy="486297"/>
          </a:xfrm>
          <a:prstGeom prst="rect">
            <a:avLst/>
          </a:prstGeom>
        </p:spPr>
      </p:pic>
      <p:sp>
        <p:nvSpPr>
          <p:cNvPr id="8" name="Triangle 7">
            <a:extLst>
              <a:ext uri="{FF2B5EF4-FFF2-40B4-BE49-F238E27FC236}">
                <a16:creationId xmlns:a16="http://schemas.microsoft.com/office/drawing/2014/main" id="{2C7E4CA2-D3D5-11B1-5612-BAAA3A92CCF6}"/>
              </a:ext>
            </a:extLst>
          </p:cNvPr>
          <p:cNvSpPr/>
          <p:nvPr userDrawn="1"/>
        </p:nvSpPr>
        <p:spPr>
          <a:xfrm rot="10800000">
            <a:off x="12003810" y="4355690"/>
            <a:ext cx="376379" cy="3244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8E142466-9F7D-5DD7-25C2-AEB8BCAC3F2B}"/>
              </a:ext>
            </a:extLst>
          </p:cNvPr>
          <p:cNvSpPr/>
          <p:nvPr userDrawn="1"/>
        </p:nvSpPr>
        <p:spPr>
          <a:xfrm rot="10800000">
            <a:off x="12003810" y="5402824"/>
            <a:ext cx="376379" cy="3244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9">
            <a:extLst>
              <a:ext uri="{FF2B5EF4-FFF2-40B4-BE49-F238E27FC236}">
                <a16:creationId xmlns:a16="http://schemas.microsoft.com/office/drawing/2014/main" id="{F1255DA2-4D8A-A4F4-853E-96D75BD7C1A3}"/>
              </a:ext>
            </a:extLst>
          </p:cNvPr>
          <p:cNvSpPr/>
          <p:nvPr userDrawn="1"/>
        </p:nvSpPr>
        <p:spPr>
          <a:xfrm rot="10800000">
            <a:off x="12003810" y="4879257"/>
            <a:ext cx="376379" cy="3244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2ADCB49-390C-2D3F-E8AB-2F559E34053C}"/>
              </a:ext>
            </a:extLst>
          </p:cNvPr>
          <p:cNvSpPr>
            <a:spLocks noGrp="1"/>
          </p:cNvSpPr>
          <p:nvPr>
            <p:ph type="ftr" sz="quarter" idx="10"/>
          </p:nvPr>
        </p:nvSpPr>
        <p:spPr>
          <a:xfrm>
            <a:off x="1837898" y="6035674"/>
            <a:ext cx="4114800" cy="365125"/>
          </a:xfrm>
          <a:prstGeom prst="rect">
            <a:avLst/>
          </a:prstGeom>
        </p:spPr>
        <p:txBody>
          <a:bodyPr/>
          <a:lstStyle>
            <a:lvl1pPr>
              <a:defRPr>
                <a:solidFill>
                  <a:srgbClr val="B3B3B3"/>
                </a:solidFill>
              </a:defRPr>
            </a:lvl1pPr>
          </a:lstStyle>
          <a:p>
            <a:r>
              <a:rPr lang="en-US" dirty="0"/>
              <a:t>Footer goes here</a:t>
            </a:r>
          </a:p>
        </p:txBody>
      </p:sp>
      <p:sp>
        <p:nvSpPr>
          <p:cNvPr id="6" name="Text Placeholder 5">
            <a:extLst>
              <a:ext uri="{FF2B5EF4-FFF2-40B4-BE49-F238E27FC236}">
                <a16:creationId xmlns:a16="http://schemas.microsoft.com/office/drawing/2014/main" id="{DFA3B44E-1507-840C-F984-79862B090239}"/>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Tree>
    <p:extLst>
      <p:ext uri="{BB962C8B-B14F-4D97-AF65-F5344CB8AC3E}">
        <p14:creationId xmlns:p14="http://schemas.microsoft.com/office/powerpoint/2010/main" val="12435236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24CFA-E7EC-3BE0-8D3D-B4D8DFAA40DE}"/>
              </a:ext>
            </a:extLst>
          </p:cNvPr>
          <p:cNvSpPr>
            <a:spLocks noGrp="1"/>
          </p:cNvSpPr>
          <p:nvPr>
            <p:ph type="title"/>
          </p:nvPr>
        </p:nvSpPr>
        <p:spPr>
          <a:xfrm>
            <a:off x="6007395" y="457201"/>
            <a:ext cx="5715001" cy="1233487"/>
          </a:xfrm>
        </p:spPr>
        <p:txBody>
          <a:bodyPr>
            <a:normAutofit/>
          </a:bodyPr>
          <a:lstStyle>
            <a:lvl1pPr>
              <a:defRPr sz="4000"/>
            </a:lvl1pPr>
          </a:lstStyle>
          <a:p>
            <a:r>
              <a:rPr lang="en-US" dirty="0"/>
              <a:t>Click to edit Master title style</a:t>
            </a:r>
          </a:p>
        </p:txBody>
      </p:sp>
      <p:sp>
        <p:nvSpPr>
          <p:cNvPr id="4" name="Content Placeholder 3">
            <a:extLst>
              <a:ext uri="{FF2B5EF4-FFF2-40B4-BE49-F238E27FC236}">
                <a16:creationId xmlns:a16="http://schemas.microsoft.com/office/drawing/2014/main" id="{1C8337E4-C904-0267-ADFD-D651FF711C89}"/>
              </a:ext>
            </a:extLst>
          </p:cNvPr>
          <p:cNvSpPr>
            <a:spLocks noGrp="1"/>
          </p:cNvSpPr>
          <p:nvPr>
            <p:ph sz="half" idx="2"/>
          </p:nvPr>
        </p:nvSpPr>
        <p:spPr>
          <a:xfrm>
            <a:off x="6007396" y="1825624"/>
            <a:ext cx="5715000" cy="4201721"/>
          </a:xfrm>
          <a:prstGeom prst="rect">
            <a:avLst/>
          </a:prstGeo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8" name="Picture Placeholder 4">
            <a:extLst>
              <a:ext uri="{FF2B5EF4-FFF2-40B4-BE49-F238E27FC236}">
                <a16:creationId xmlns:a16="http://schemas.microsoft.com/office/drawing/2014/main" id="{9AC91E9A-2213-A5B5-38B6-5ABADB6165EC}"/>
              </a:ext>
            </a:extLst>
          </p:cNvPr>
          <p:cNvSpPr>
            <a:spLocks noGrp="1"/>
          </p:cNvSpPr>
          <p:nvPr>
            <p:ph type="pic" sz="quarter" idx="10" hasCustomPrompt="1"/>
          </p:nvPr>
        </p:nvSpPr>
        <p:spPr>
          <a:xfrm>
            <a:off x="0" y="0"/>
            <a:ext cx="5550194" cy="6858000"/>
          </a:xfrm>
          <a:prstGeom prst="snip2DiagRect">
            <a:avLst>
              <a:gd name="adj1" fmla="val 0"/>
              <a:gd name="adj2" fmla="val 0"/>
            </a:avLst>
          </a:prstGeom>
          <a:solidFill>
            <a:schemeClr val="accent6">
              <a:lumMod val="20000"/>
              <a:lumOff val="80000"/>
            </a:schemeClr>
          </a:solidFill>
        </p:spPr>
        <p:txBody>
          <a:bodyPr anchor="ctr"/>
          <a:lstStyle>
            <a:lvl1pPr marL="0" indent="0" algn="ctr">
              <a:buNone/>
              <a:defRPr/>
            </a:lvl1pPr>
          </a:lstStyle>
          <a:p>
            <a:r>
              <a:rPr lang="en-US" dirty="0"/>
              <a:t>Picture</a:t>
            </a:r>
          </a:p>
        </p:txBody>
      </p:sp>
      <p:sp>
        <p:nvSpPr>
          <p:cNvPr id="7" name="Text Placeholder 5">
            <a:extLst>
              <a:ext uri="{FF2B5EF4-FFF2-40B4-BE49-F238E27FC236}">
                <a16:creationId xmlns:a16="http://schemas.microsoft.com/office/drawing/2014/main" id="{668FF690-8FA6-65B1-8A9E-4F668662CA8C}"/>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Tree>
    <p:extLst>
      <p:ext uri="{BB962C8B-B14F-4D97-AF65-F5344CB8AC3E}">
        <p14:creationId xmlns:p14="http://schemas.microsoft.com/office/powerpoint/2010/main" val="101113994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ll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13ED5B41-4436-6446-51D0-87C2737B9327}"/>
              </a:ext>
            </a:extLst>
          </p:cNvPr>
          <p:cNvSpPr>
            <a:spLocks noGrp="1"/>
          </p:cNvSpPr>
          <p:nvPr>
            <p:ph type="pic" sz="quarter" idx="10" hasCustomPrompt="1"/>
          </p:nvPr>
        </p:nvSpPr>
        <p:spPr>
          <a:xfrm>
            <a:off x="-1" y="0"/>
            <a:ext cx="7609419" cy="6858000"/>
          </a:xfrm>
          <a:prstGeom prst="snip2DiagRect">
            <a:avLst>
              <a:gd name="adj1" fmla="val 0"/>
              <a:gd name="adj2" fmla="val 0"/>
            </a:avLst>
          </a:prstGeom>
          <a:solidFill>
            <a:schemeClr val="accent6">
              <a:lumMod val="20000"/>
              <a:lumOff val="80000"/>
            </a:schemeClr>
          </a:solidFill>
        </p:spPr>
        <p:txBody>
          <a:bodyPr anchor="ctr"/>
          <a:lstStyle>
            <a:lvl1pPr marL="0" indent="0" algn="ctr">
              <a:buNone/>
              <a:defRPr/>
            </a:lvl1pPr>
          </a:lstStyle>
          <a:p>
            <a:r>
              <a:rPr lang="en-US" dirty="0"/>
              <a:t>Picture</a:t>
            </a:r>
          </a:p>
        </p:txBody>
      </p:sp>
      <p:sp>
        <p:nvSpPr>
          <p:cNvPr id="2" name="Text Placeholder 5">
            <a:extLst>
              <a:ext uri="{FF2B5EF4-FFF2-40B4-BE49-F238E27FC236}">
                <a16:creationId xmlns:a16="http://schemas.microsoft.com/office/drawing/2014/main" id="{6B663BD5-A5E1-733E-822F-9DE2D14269A6}"/>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Tree>
    <p:extLst>
      <p:ext uri="{BB962C8B-B14F-4D97-AF65-F5344CB8AC3E}">
        <p14:creationId xmlns:p14="http://schemas.microsoft.com/office/powerpoint/2010/main" val="23488898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A848FBC5-1208-1511-E060-E11FA012C240}"/>
              </a:ext>
            </a:extLst>
          </p:cNvPr>
          <p:cNvSpPr/>
          <p:nvPr userDrawn="1"/>
        </p:nvSpPr>
        <p:spPr>
          <a:xfrm flipH="1">
            <a:off x="6095998" y="457200"/>
            <a:ext cx="5638802" cy="5943600"/>
          </a:xfrm>
          <a:prstGeom prst="snip2Diag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E5EB1D-70A3-78AA-0EA5-C3617F219FC1}"/>
              </a:ext>
            </a:extLst>
          </p:cNvPr>
          <p:cNvPicPr>
            <a:picLocks noChangeAspect="1"/>
          </p:cNvPicPr>
          <p:nvPr userDrawn="1"/>
        </p:nvPicPr>
        <p:blipFill>
          <a:blip r:embed="rId2"/>
          <a:srcRect/>
          <a:stretch/>
        </p:blipFill>
        <p:spPr>
          <a:xfrm>
            <a:off x="457200" y="5914503"/>
            <a:ext cx="1080661" cy="486297"/>
          </a:xfrm>
          <a:prstGeom prst="rect">
            <a:avLst/>
          </a:prstGeom>
        </p:spPr>
      </p:pic>
      <p:sp>
        <p:nvSpPr>
          <p:cNvPr id="6" name="Subtitle 2">
            <a:extLst>
              <a:ext uri="{FF2B5EF4-FFF2-40B4-BE49-F238E27FC236}">
                <a16:creationId xmlns:a16="http://schemas.microsoft.com/office/drawing/2014/main" id="{29049260-449F-DE35-6330-1140F56BF5F1}"/>
              </a:ext>
            </a:extLst>
          </p:cNvPr>
          <p:cNvSpPr>
            <a:spLocks noGrp="1"/>
          </p:cNvSpPr>
          <p:nvPr>
            <p:ph type="subTitle" idx="1"/>
          </p:nvPr>
        </p:nvSpPr>
        <p:spPr>
          <a:xfrm>
            <a:off x="943897" y="3346704"/>
            <a:ext cx="4188542" cy="19110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itle 1">
            <a:extLst>
              <a:ext uri="{FF2B5EF4-FFF2-40B4-BE49-F238E27FC236}">
                <a16:creationId xmlns:a16="http://schemas.microsoft.com/office/drawing/2014/main" id="{240150C0-77A5-7BC4-D430-F444C5E64D04}"/>
              </a:ext>
            </a:extLst>
          </p:cNvPr>
          <p:cNvSpPr>
            <a:spLocks noGrp="1"/>
          </p:cNvSpPr>
          <p:nvPr>
            <p:ph type="title"/>
          </p:nvPr>
        </p:nvSpPr>
        <p:spPr>
          <a:xfrm>
            <a:off x="6553199" y="914400"/>
            <a:ext cx="4724402" cy="1050682"/>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8498661F-C41D-D328-00F8-78DE2D9366B2}"/>
              </a:ext>
            </a:extLst>
          </p:cNvPr>
          <p:cNvSpPr>
            <a:spLocks noGrp="1"/>
          </p:cNvSpPr>
          <p:nvPr>
            <p:ph type="body" sz="half" idx="2"/>
          </p:nvPr>
        </p:nvSpPr>
        <p:spPr>
          <a:xfrm>
            <a:off x="6553199" y="1968444"/>
            <a:ext cx="4724402" cy="397515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EF44D788-3978-0E96-3815-D61B9C3CA0F0}"/>
              </a:ext>
            </a:extLst>
          </p:cNvPr>
          <p:cNvSpPr>
            <a:spLocks noGrp="1"/>
          </p:cNvSpPr>
          <p:nvPr>
            <p:ph type="body" sz="quarter" idx="10"/>
          </p:nvPr>
        </p:nvSpPr>
        <p:spPr>
          <a:xfrm>
            <a:off x="943897" y="753256"/>
            <a:ext cx="4188542" cy="2593448"/>
          </a:xfrm>
        </p:spPr>
        <p:txBody>
          <a:bodyPr anchor="b">
            <a:normAutofit/>
          </a:bodyPr>
          <a:lstStyle>
            <a:lvl1pPr marL="0" indent="0">
              <a:lnSpc>
                <a:spcPct val="80000"/>
              </a:lnSpc>
              <a:buFont typeface="Arial" panose="020B0604020202020204" pitchFamily="34" charset="0"/>
              <a:buNone/>
              <a:defRPr sz="5400" b="1">
                <a:solidFill>
                  <a:srgbClr val="DA291B"/>
                </a:solidFill>
              </a:defRPr>
            </a:lvl1pPr>
          </a:lstStyle>
          <a:p>
            <a:pPr lvl="0"/>
            <a:r>
              <a:rPr lang="en-US" dirty="0"/>
              <a:t>Click to edit Master text styles</a:t>
            </a:r>
          </a:p>
        </p:txBody>
      </p:sp>
      <p:sp>
        <p:nvSpPr>
          <p:cNvPr id="2" name="Text Placeholder 5">
            <a:extLst>
              <a:ext uri="{FF2B5EF4-FFF2-40B4-BE49-F238E27FC236}">
                <a16:creationId xmlns:a16="http://schemas.microsoft.com/office/drawing/2014/main" id="{14D9F1FB-98EB-AE87-7CAD-400C25B2A62B}"/>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
        <p:nvSpPr>
          <p:cNvPr id="5" name="Footer Placeholder 4">
            <a:extLst>
              <a:ext uri="{FF2B5EF4-FFF2-40B4-BE49-F238E27FC236}">
                <a16:creationId xmlns:a16="http://schemas.microsoft.com/office/drawing/2014/main" id="{7D9743B3-A2AE-3F1C-D3EA-4DD53735A24E}"/>
              </a:ext>
            </a:extLst>
          </p:cNvPr>
          <p:cNvSpPr>
            <a:spLocks noGrp="1"/>
          </p:cNvSpPr>
          <p:nvPr>
            <p:ph type="ftr" sz="quarter" idx="12"/>
          </p:nvPr>
        </p:nvSpPr>
        <p:spPr/>
        <p:txBody>
          <a:bodyPr/>
          <a:lstStyle/>
          <a:p>
            <a:r>
              <a:rPr lang="en-US"/>
              <a:t>Footer goes here</a:t>
            </a:r>
            <a:endParaRPr lang="en-US" dirty="0"/>
          </a:p>
        </p:txBody>
      </p:sp>
    </p:spTree>
    <p:extLst>
      <p:ext uri="{BB962C8B-B14F-4D97-AF65-F5344CB8AC3E}">
        <p14:creationId xmlns:p14="http://schemas.microsoft.com/office/powerpoint/2010/main" val="3299076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Snip Diagonal Corner Rectangle 6">
            <a:extLst>
              <a:ext uri="{FF2B5EF4-FFF2-40B4-BE49-F238E27FC236}">
                <a16:creationId xmlns:a16="http://schemas.microsoft.com/office/drawing/2014/main" id="{A848FBC5-1208-1511-E060-E11FA012C240}"/>
              </a:ext>
            </a:extLst>
          </p:cNvPr>
          <p:cNvSpPr/>
          <p:nvPr userDrawn="1"/>
        </p:nvSpPr>
        <p:spPr>
          <a:xfrm flipH="1">
            <a:off x="4655250" y="457200"/>
            <a:ext cx="7079547" cy="5943600"/>
          </a:xfrm>
          <a:prstGeom prst="snip2DiagRect">
            <a:avLst/>
          </a:prstGeom>
          <a:solidFill>
            <a:schemeClr val="bg2">
              <a:alpha val="251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E5EB1D-70A3-78AA-0EA5-C3617F219FC1}"/>
              </a:ext>
            </a:extLst>
          </p:cNvPr>
          <p:cNvPicPr>
            <a:picLocks noChangeAspect="1"/>
          </p:cNvPicPr>
          <p:nvPr userDrawn="1"/>
        </p:nvPicPr>
        <p:blipFill>
          <a:blip r:embed="rId2"/>
          <a:srcRect/>
          <a:stretch/>
        </p:blipFill>
        <p:spPr>
          <a:xfrm>
            <a:off x="457200" y="5914503"/>
            <a:ext cx="1080661" cy="486297"/>
          </a:xfrm>
          <a:prstGeom prst="rect">
            <a:avLst/>
          </a:prstGeom>
        </p:spPr>
      </p:pic>
      <p:sp>
        <p:nvSpPr>
          <p:cNvPr id="6" name="Subtitle 2">
            <a:extLst>
              <a:ext uri="{FF2B5EF4-FFF2-40B4-BE49-F238E27FC236}">
                <a16:creationId xmlns:a16="http://schemas.microsoft.com/office/drawing/2014/main" id="{29049260-449F-DE35-6330-1140F56BF5F1}"/>
              </a:ext>
            </a:extLst>
          </p:cNvPr>
          <p:cNvSpPr>
            <a:spLocks noGrp="1"/>
          </p:cNvSpPr>
          <p:nvPr>
            <p:ph type="subTitle" idx="1"/>
          </p:nvPr>
        </p:nvSpPr>
        <p:spPr>
          <a:xfrm>
            <a:off x="457200" y="3346704"/>
            <a:ext cx="3740855" cy="19110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8">
            <a:extLst>
              <a:ext uri="{FF2B5EF4-FFF2-40B4-BE49-F238E27FC236}">
                <a16:creationId xmlns:a16="http://schemas.microsoft.com/office/drawing/2014/main" id="{F9354C7A-1519-50E2-0B33-E17C93C641E2}"/>
              </a:ext>
            </a:extLst>
          </p:cNvPr>
          <p:cNvSpPr>
            <a:spLocks noGrp="1"/>
          </p:cNvSpPr>
          <p:nvPr>
            <p:ph type="body" sz="quarter" idx="10"/>
          </p:nvPr>
        </p:nvSpPr>
        <p:spPr>
          <a:xfrm>
            <a:off x="457200" y="1113902"/>
            <a:ext cx="3740854" cy="2232801"/>
          </a:xfrm>
        </p:spPr>
        <p:txBody>
          <a:bodyPr anchor="b">
            <a:normAutofit/>
          </a:bodyPr>
          <a:lstStyle>
            <a:lvl1pPr marL="0" indent="0">
              <a:buFontTx/>
              <a:buNone/>
              <a:defRPr sz="3600" b="1">
                <a:latin typeface="+mj-lt"/>
              </a:defRPr>
            </a:lvl1pPr>
          </a:lstStyle>
          <a:p>
            <a:pPr lvl="0"/>
            <a:r>
              <a:rPr lang="en-US" dirty="0"/>
              <a:t>Click to edit Master text styles</a:t>
            </a:r>
          </a:p>
        </p:txBody>
      </p:sp>
      <p:sp>
        <p:nvSpPr>
          <p:cNvPr id="2" name="Text Placeholder 5">
            <a:extLst>
              <a:ext uri="{FF2B5EF4-FFF2-40B4-BE49-F238E27FC236}">
                <a16:creationId xmlns:a16="http://schemas.microsoft.com/office/drawing/2014/main" id="{33A73D26-7A14-0341-34DA-B737946AA81D}"/>
              </a:ext>
            </a:extLst>
          </p:cNvPr>
          <p:cNvSpPr>
            <a:spLocks noGrp="1"/>
          </p:cNvSpPr>
          <p:nvPr>
            <p:ph type="body" sz="quarter" idx="11" hasCustomPrompt="1"/>
          </p:nvPr>
        </p:nvSpPr>
        <p:spPr>
          <a:xfrm>
            <a:off x="10429592" y="6027345"/>
            <a:ext cx="1300810" cy="365126"/>
          </a:xfrm>
        </p:spPr>
        <p:txBody>
          <a:bodyPr lIns="0" tIns="0" rIns="0" bIns="0" anchor="b">
            <a:normAutofit/>
          </a:bodyPr>
          <a:lstStyle>
            <a:lvl1pPr marL="0" indent="0" algn="r">
              <a:buFont typeface="Arial" panose="020B0604020202020204" pitchFamily="34" charset="0"/>
              <a:buNone/>
              <a:defRPr sz="1200">
                <a:solidFill>
                  <a:srgbClr val="B3B3B3"/>
                </a:solidFill>
              </a:defRPr>
            </a:lvl1pPr>
          </a:lstStyle>
          <a:p>
            <a:pPr lvl="0"/>
            <a:fld id="{B2344F3D-128A-EE46-8C43-47D09F0D1E39}" type="slidenum">
              <a:rPr lang="en-US" smtClean="0"/>
              <a:t>‹#›</a:t>
            </a:fld>
            <a:endParaRPr lang="en-US" dirty="0"/>
          </a:p>
        </p:txBody>
      </p:sp>
      <p:sp>
        <p:nvSpPr>
          <p:cNvPr id="3" name="Footer Placeholder 2">
            <a:extLst>
              <a:ext uri="{FF2B5EF4-FFF2-40B4-BE49-F238E27FC236}">
                <a16:creationId xmlns:a16="http://schemas.microsoft.com/office/drawing/2014/main" id="{589EFFD8-9905-3876-F30A-C74F46AF23BB}"/>
              </a:ext>
            </a:extLst>
          </p:cNvPr>
          <p:cNvSpPr>
            <a:spLocks noGrp="1"/>
          </p:cNvSpPr>
          <p:nvPr>
            <p:ph type="ftr" sz="quarter" idx="12"/>
          </p:nvPr>
        </p:nvSpPr>
        <p:spPr>
          <a:xfrm>
            <a:off x="1837898" y="6035674"/>
            <a:ext cx="2580193" cy="365125"/>
          </a:xfrm>
        </p:spPr>
        <p:txBody>
          <a:bodyPr/>
          <a:lstStyle/>
          <a:p>
            <a:r>
              <a:rPr lang="en-US"/>
              <a:t>Footer goes here</a:t>
            </a:r>
            <a:endParaRPr lang="en-US" dirty="0"/>
          </a:p>
        </p:txBody>
      </p:sp>
    </p:spTree>
    <p:extLst>
      <p:ext uri="{BB962C8B-B14F-4D97-AF65-F5344CB8AC3E}">
        <p14:creationId xmlns:p14="http://schemas.microsoft.com/office/powerpoint/2010/main" val="203664649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CA897-A3E3-B0B8-E9C1-8F5627912467}"/>
              </a:ext>
            </a:extLst>
          </p:cNvPr>
          <p:cNvSpPr>
            <a:spLocks noGrp="1"/>
          </p:cNvSpPr>
          <p:nvPr>
            <p:ph type="title"/>
          </p:nvPr>
        </p:nvSpPr>
        <p:spPr>
          <a:xfrm>
            <a:off x="457199" y="457199"/>
            <a:ext cx="11273203" cy="1233489"/>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6">
            <a:extLst>
              <a:ext uri="{FF2B5EF4-FFF2-40B4-BE49-F238E27FC236}">
                <a16:creationId xmlns:a16="http://schemas.microsoft.com/office/drawing/2014/main" id="{7E544007-63DA-CB9C-87C4-44792692D89A}"/>
              </a:ext>
            </a:extLst>
          </p:cNvPr>
          <p:cNvSpPr>
            <a:spLocks noGrp="1"/>
          </p:cNvSpPr>
          <p:nvPr>
            <p:ph type="body" idx="1"/>
          </p:nvPr>
        </p:nvSpPr>
        <p:spPr>
          <a:xfrm>
            <a:off x="457200" y="1825625"/>
            <a:ext cx="11273202" cy="37923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30D71A55-5DBD-64CB-8365-5CF0CCB84CFA}"/>
              </a:ext>
            </a:extLst>
          </p:cNvPr>
          <p:cNvSpPr/>
          <p:nvPr userDrawn="1"/>
        </p:nvSpPr>
        <p:spPr>
          <a:xfrm>
            <a:off x="-878105" y="-1"/>
            <a:ext cx="557185" cy="318031"/>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0D9156-41DD-3243-AD35-8EDA178E33DC}"/>
              </a:ext>
            </a:extLst>
          </p:cNvPr>
          <p:cNvSpPr/>
          <p:nvPr userDrawn="1"/>
        </p:nvSpPr>
        <p:spPr>
          <a:xfrm>
            <a:off x="-878105" y="384703"/>
            <a:ext cx="557185" cy="3180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F3ECB2-45EB-B080-2238-810A2B193FFE}"/>
              </a:ext>
            </a:extLst>
          </p:cNvPr>
          <p:cNvSpPr/>
          <p:nvPr userDrawn="1"/>
        </p:nvSpPr>
        <p:spPr>
          <a:xfrm>
            <a:off x="-878105" y="769407"/>
            <a:ext cx="557185" cy="31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9AADE2-5890-4EA3-08C7-C5CDFA733443}"/>
              </a:ext>
            </a:extLst>
          </p:cNvPr>
          <p:cNvSpPr/>
          <p:nvPr userDrawn="1"/>
        </p:nvSpPr>
        <p:spPr>
          <a:xfrm>
            <a:off x="-882502" y="1154111"/>
            <a:ext cx="557185" cy="31803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24D96D-B0AF-42BC-B9F1-9CB7065D3C7F}"/>
              </a:ext>
            </a:extLst>
          </p:cNvPr>
          <p:cNvSpPr/>
          <p:nvPr userDrawn="1"/>
        </p:nvSpPr>
        <p:spPr>
          <a:xfrm>
            <a:off x="-882502" y="1538815"/>
            <a:ext cx="557185" cy="318031"/>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FA8339-3877-6B45-7816-07CCE2CF4875}"/>
              </a:ext>
            </a:extLst>
          </p:cNvPr>
          <p:cNvSpPr/>
          <p:nvPr userDrawn="1"/>
        </p:nvSpPr>
        <p:spPr>
          <a:xfrm>
            <a:off x="-882502" y="1923519"/>
            <a:ext cx="557185" cy="318031"/>
          </a:xfrm>
          <a:prstGeom prst="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24153-BAAF-1272-8579-37470E92EBA0}"/>
              </a:ext>
            </a:extLst>
          </p:cNvPr>
          <p:cNvSpPr/>
          <p:nvPr userDrawn="1"/>
        </p:nvSpPr>
        <p:spPr>
          <a:xfrm>
            <a:off x="-882502" y="2308223"/>
            <a:ext cx="557185" cy="318031"/>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102B52-D370-2958-9BB1-CDD25675EE78}"/>
              </a:ext>
            </a:extLst>
          </p:cNvPr>
          <p:cNvSpPr/>
          <p:nvPr userDrawn="1"/>
        </p:nvSpPr>
        <p:spPr>
          <a:xfrm>
            <a:off x="-882502" y="2692927"/>
            <a:ext cx="557185" cy="31803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31330D-43A4-5155-5CD8-6F3031C03C23}"/>
              </a:ext>
            </a:extLst>
          </p:cNvPr>
          <p:cNvSpPr/>
          <p:nvPr userDrawn="1"/>
        </p:nvSpPr>
        <p:spPr>
          <a:xfrm>
            <a:off x="-882502" y="3077631"/>
            <a:ext cx="557185" cy="318031"/>
          </a:xfrm>
          <a:prstGeom prst="rect">
            <a:avLst/>
          </a:prstGeom>
          <a:solidFill>
            <a:srgbClr val="6D15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B7CD5A-49FE-9C77-CE57-DF6ED90FD1F8}"/>
              </a:ext>
            </a:extLst>
          </p:cNvPr>
          <p:cNvSpPr/>
          <p:nvPr userDrawn="1"/>
        </p:nvSpPr>
        <p:spPr>
          <a:xfrm>
            <a:off x="-882502" y="3462335"/>
            <a:ext cx="557185" cy="318031"/>
          </a:xfrm>
          <a:prstGeom prst="rect">
            <a:avLst/>
          </a:prstGeom>
          <a:solidFill>
            <a:srgbClr val="E4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1C1A29-054B-50C2-C4F3-3D3D55567198}"/>
              </a:ext>
            </a:extLst>
          </p:cNvPr>
          <p:cNvSpPr/>
          <p:nvPr userDrawn="1"/>
        </p:nvSpPr>
        <p:spPr>
          <a:xfrm>
            <a:off x="-882502" y="3847039"/>
            <a:ext cx="557185" cy="318031"/>
          </a:xfrm>
          <a:prstGeom prst="rect">
            <a:avLst/>
          </a:prstGeom>
          <a:solidFill>
            <a:srgbClr val="ED9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C48B8F-F6A3-2B17-73DA-1D02E70FB5FA}"/>
              </a:ext>
            </a:extLst>
          </p:cNvPr>
          <p:cNvSpPr/>
          <p:nvPr userDrawn="1"/>
        </p:nvSpPr>
        <p:spPr>
          <a:xfrm>
            <a:off x="-882502" y="4231743"/>
            <a:ext cx="557185" cy="318031"/>
          </a:xfrm>
          <a:prstGeom prst="rect">
            <a:avLst/>
          </a:prstGeom>
          <a:solidFill>
            <a:srgbClr val="DBA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346B2D-B3A8-07D9-26C7-0F8CA7041D60}"/>
              </a:ext>
            </a:extLst>
          </p:cNvPr>
          <p:cNvSpPr/>
          <p:nvPr userDrawn="1"/>
        </p:nvSpPr>
        <p:spPr>
          <a:xfrm>
            <a:off x="-882502" y="4616447"/>
            <a:ext cx="557185" cy="318031"/>
          </a:xfrm>
          <a:prstGeom prst="rect">
            <a:avLst/>
          </a:prstGeom>
          <a:solidFill>
            <a:srgbClr val="EBD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3FA0D5-1809-B892-8D5A-16D29650A18F}"/>
              </a:ext>
            </a:extLst>
          </p:cNvPr>
          <p:cNvSpPr/>
          <p:nvPr userDrawn="1"/>
        </p:nvSpPr>
        <p:spPr>
          <a:xfrm>
            <a:off x="-882502" y="5001151"/>
            <a:ext cx="557185" cy="318031"/>
          </a:xfrm>
          <a:prstGeom prst="rect">
            <a:avLst/>
          </a:prstGeom>
          <a:solidFill>
            <a:srgbClr val="145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EC94FD-400F-82E6-5E6E-BE9A014439DF}"/>
              </a:ext>
            </a:extLst>
          </p:cNvPr>
          <p:cNvSpPr/>
          <p:nvPr userDrawn="1"/>
        </p:nvSpPr>
        <p:spPr>
          <a:xfrm>
            <a:off x="-882502" y="5385855"/>
            <a:ext cx="557185" cy="318031"/>
          </a:xfrm>
          <a:prstGeom prst="rect">
            <a:avLst/>
          </a:prstGeom>
          <a:solidFill>
            <a:srgbClr val="1C6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44A003-3C9E-CED9-BBB4-49DE3BA6F690}"/>
              </a:ext>
            </a:extLst>
          </p:cNvPr>
          <p:cNvSpPr/>
          <p:nvPr userDrawn="1"/>
        </p:nvSpPr>
        <p:spPr>
          <a:xfrm>
            <a:off x="-882502" y="5770559"/>
            <a:ext cx="557185" cy="318031"/>
          </a:xfrm>
          <a:prstGeom prst="rect">
            <a:avLst/>
          </a:prstGeom>
          <a:solidFill>
            <a:srgbClr val="2D9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665F6FD-FA06-F652-9E38-7800E6C153CA}"/>
              </a:ext>
            </a:extLst>
          </p:cNvPr>
          <p:cNvSpPr/>
          <p:nvPr userDrawn="1"/>
        </p:nvSpPr>
        <p:spPr>
          <a:xfrm>
            <a:off x="-882502" y="6155263"/>
            <a:ext cx="557185" cy="318031"/>
          </a:xfrm>
          <a:prstGeom prst="rect">
            <a:avLst/>
          </a:prstGeom>
          <a:solidFill>
            <a:srgbClr val="59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380ECAC-851C-4B10-5EBA-F78A5142E772}"/>
              </a:ext>
            </a:extLst>
          </p:cNvPr>
          <p:cNvSpPr/>
          <p:nvPr userDrawn="1"/>
        </p:nvSpPr>
        <p:spPr>
          <a:xfrm>
            <a:off x="-882502" y="6539969"/>
            <a:ext cx="557185" cy="318031"/>
          </a:xfrm>
          <a:prstGeom prst="rect">
            <a:avLst/>
          </a:prstGeom>
          <a:solidFill>
            <a:srgbClr val="86C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23">
            <a:extLst>
              <a:ext uri="{FF2B5EF4-FFF2-40B4-BE49-F238E27FC236}">
                <a16:creationId xmlns:a16="http://schemas.microsoft.com/office/drawing/2014/main" id="{76523A60-0632-D293-20E3-AC5FC3A175FC}"/>
              </a:ext>
            </a:extLst>
          </p:cNvPr>
          <p:cNvSpPr>
            <a:spLocks noGrp="1"/>
          </p:cNvSpPr>
          <p:nvPr>
            <p:ph type="ftr" sz="quarter" idx="3"/>
          </p:nvPr>
        </p:nvSpPr>
        <p:spPr>
          <a:xfrm>
            <a:off x="1837898" y="6035674"/>
            <a:ext cx="4114800"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Footer goes here</a:t>
            </a:r>
          </a:p>
        </p:txBody>
      </p:sp>
    </p:spTree>
    <p:extLst>
      <p:ext uri="{BB962C8B-B14F-4D97-AF65-F5344CB8AC3E}">
        <p14:creationId xmlns:p14="http://schemas.microsoft.com/office/powerpoint/2010/main" val="2858747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75000"/>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D93AD"/>
        </a:buClr>
        <a:buFont typeface="Arial" panose="020B0604020202020204" pitchFamily="34" charset="0"/>
        <a:buChar char="•"/>
        <a:defRPr sz="2400" kern="1200">
          <a:solidFill>
            <a:srgbClr val="737373"/>
          </a:solidFill>
          <a:latin typeface="+mn-lt"/>
          <a:ea typeface="+mn-ea"/>
          <a:cs typeface="+mn-cs"/>
        </a:defRPr>
      </a:lvl2pPr>
      <a:lvl3pPr marL="1143000" indent="-228600" algn="l" defTabSz="914400" rtl="0" eaLnBrk="1" latinLnBrk="0" hangingPunct="1">
        <a:lnSpc>
          <a:spcPct val="90000"/>
        </a:lnSpc>
        <a:spcBef>
          <a:spcPts val="500"/>
        </a:spcBef>
        <a:buClr>
          <a:srgbClr val="DBAD69"/>
        </a:buClr>
        <a:buSzPct val="80000"/>
        <a:buFont typeface="Courier New" panose="02070309020205020404" pitchFamily="49" charset="0"/>
        <a:buChar char="o"/>
        <a:defRPr sz="2000" i="1" kern="1200">
          <a:solidFill>
            <a:srgbClr val="B3B3B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DD00B-3188-1C83-6D00-26C5298C4517}"/>
              </a:ext>
            </a:extLst>
          </p:cNvPr>
          <p:cNvPicPr>
            <a:picLocks noChangeAspect="1"/>
          </p:cNvPicPr>
          <p:nvPr/>
        </p:nvPicPr>
        <p:blipFill>
          <a:blip r:embed="rId2">
            <a:extLst>
              <a:ext uri="{28A0092B-C50C-407E-A947-70E740481C1C}">
                <a14:useLocalDpi xmlns:a14="http://schemas.microsoft.com/office/drawing/2010/main" val="0"/>
              </a:ext>
            </a:extLst>
          </a:blip>
          <a:srcRect l="26861" t="29918" r="28661" b="17582"/>
          <a:stretch/>
        </p:blipFill>
        <p:spPr>
          <a:xfrm>
            <a:off x="4445251" y="0"/>
            <a:ext cx="7746750" cy="6858000"/>
          </a:xfrm>
          <a:prstGeom prst="rect">
            <a:avLst/>
          </a:prstGeom>
        </p:spPr>
      </p:pic>
      <p:sp>
        <p:nvSpPr>
          <p:cNvPr id="4" name="Rectangle: Single Corner Rounded 3">
            <a:extLst>
              <a:ext uri="{FF2B5EF4-FFF2-40B4-BE49-F238E27FC236}">
                <a16:creationId xmlns:a16="http://schemas.microsoft.com/office/drawing/2014/main" id="{F79BC0C2-DD1D-4C0E-A826-ECF359773D82}"/>
              </a:ext>
            </a:extLst>
          </p:cNvPr>
          <p:cNvSpPr/>
          <p:nvPr/>
        </p:nvSpPr>
        <p:spPr>
          <a:xfrm>
            <a:off x="-139149" y="0"/>
            <a:ext cx="5625549" cy="6858000"/>
          </a:xfrm>
          <a:prstGeom prst="round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5EDC7B-05FC-448B-915B-01FCBECAEC46}"/>
              </a:ext>
            </a:extLst>
          </p:cNvPr>
          <p:cNvSpPr txBox="1"/>
          <p:nvPr/>
        </p:nvSpPr>
        <p:spPr>
          <a:xfrm>
            <a:off x="519408" y="2346798"/>
            <a:ext cx="6540758" cy="923330"/>
          </a:xfrm>
          <a:prstGeom prst="rect">
            <a:avLst/>
          </a:prstGeom>
          <a:noFill/>
        </p:spPr>
        <p:txBody>
          <a:bodyPr wrap="square">
            <a:spAutoFit/>
          </a:bodyPr>
          <a:lstStyle/>
          <a:p>
            <a:r>
              <a:rPr lang="en-US" sz="27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Saddle Creek High Rate </a:t>
            </a:r>
            <a:br>
              <a:rPr lang="en-US" sz="27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27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Treatment Basin</a:t>
            </a:r>
            <a:endParaRPr lang="en-US" sz="2700" b="1" dirty="0">
              <a:latin typeface="Arial" panose="020B0604020202020204" pitchFamily="34" charset="0"/>
              <a:cs typeface="Arial" panose="020B0604020202020204" pitchFamily="34" charset="0"/>
            </a:endParaRPr>
          </a:p>
        </p:txBody>
      </p:sp>
      <p:sp>
        <p:nvSpPr>
          <p:cNvPr id="7" name="Subtitle 3">
            <a:extLst>
              <a:ext uri="{FF2B5EF4-FFF2-40B4-BE49-F238E27FC236}">
                <a16:creationId xmlns:a16="http://schemas.microsoft.com/office/drawing/2014/main" id="{476226A0-9438-4560-9557-584325833F9C}"/>
              </a:ext>
            </a:extLst>
          </p:cNvPr>
          <p:cNvSpPr txBox="1">
            <a:spLocks/>
          </p:cNvSpPr>
          <p:nvPr/>
        </p:nvSpPr>
        <p:spPr>
          <a:xfrm>
            <a:off x="519408" y="3695315"/>
            <a:ext cx="2320213" cy="365125"/>
          </a:xfrm>
          <a:prstGeom prst="rect">
            <a:avLst/>
          </a:prstGeom>
        </p:spPr>
        <p:txBody>
          <a:bodyPr>
            <a:noAutofit/>
          </a:bodyPr>
          <a:lstStyle>
            <a:lvl1pPr marL="228600" indent="-228600" algn="l" defTabSz="914400" rtl="0" eaLnBrk="1" latinLnBrk="0" hangingPunct="1">
              <a:lnSpc>
                <a:spcPct val="90000"/>
              </a:lnSpc>
              <a:spcBef>
                <a:spcPts val="1000"/>
              </a:spcBef>
              <a:buSzPct val="75000"/>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D93AD"/>
              </a:buClr>
              <a:buFont typeface="Arial" panose="020B0604020202020204" pitchFamily="34" charset="0"/>
              <a:buChar char="•"/>
              <a:defRPr sz="2400" kern="1200">
                <a:solidFill>
                  <a:srgbClr val="737373"/>
                </a:solidFill>
                <a:latin typeface="+mn-lt"/>
                <a:ea typeface="+mn-ea"/>
                <a:cs typeface="+mn-cs"/>
              </a:defRPr>
            </a:lvl2pPr>
            <a:lvl3pPr marL="1143000" indent="-228600" algn="l" defTabSz="914400" rtl="0" eaLnBrk="1" latinLnBrk="0" hangingPunct="1">
              <a:lnSpc>
                <a:spcPct val="90000"/>
              </a:lnSpc>
              <a:spcBef>
                <a:spcPts val="500"/>
              </a:spcBef>
              <a:buClr>
                <a:srgbClr val="DBAD69"/>
              </a:buClr>
              <a:buSzPct val="80000"/>
              <a:buFont typeface="Courier New" panose="02070309020205020404" pitchFamily="49" charset="0"/>
              <a:buChar char="o"/>
              <a:defRPr sz="2000" i="1" kern="1200">
                <a:solidFill>
                  <a:srgbClr val="B3B3B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Omaha, NE</a:t>
            </a:r>
            <a:endParaRPr lang="en-US" sz="2400" dirty="0">
              <a:latin typeface="Arial" panose="020B0604020202020204" pitchFamily="34" charset="0"/>
              <a:cs typeface="Arial"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38F3A7FA-61F2-9318-B124-83013C433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573766"/>
            <a:ext cx="1366002" cy="548640"/>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B876A4FF-7907-90D2-7EA0-8DB64CBDD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08" y="886658"/>
            <a:ext cx="3657600" cy="483476"/>
          </a:xfrm>
          <a:prstGeom prst="rect">
            <a:avLst/>
          </a:prstGeom>
        </p:spPr>
      </p:pic>
    </p:spTree>
    <p:extLst>
      <p:ext uri="{BB962C8B-B14F-4D97-AF65-F5344CB8AC3E}">
        <p14:creationId xmlns:p14="http://schemas.microsoft.com/office/powerpoint/2010/main" val="230224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BEF5-8F88-78A5-B23C-61CBE8B05EA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4030DD-2ABF-9328-BAAA-8CA82D65419D}"/>
              </a:ext>
            </a:extLst>
          </p:cNvPr>
          <p:cNvPicPr>
            <a:picLocks noChangeAspect="1"/>
          </p:cNvPicPr>
          <p:nvPr/>
        </p:nvPicPr>
        <p:blipFill>
          <a:blip r:embed="rId2">
            <a:extLst>
              <a:ext uri="{28A0092B-C50C-407E-A947-70E740481C1C}">
                <a14:useLocalDpi xmlns:a14="http://schemas.microsoft.com/office/drawing/2010/main" val="0"/>
              </a:ext>
            </a:extLst>
          </a:blip>
          <a:srcRect t="23750" b="23750"/>
          <a:stretch/>
        </p:blipFill>
        <p:spPr>
          <a:xfrm>
            <a:off x="0" y="0"/>
            <a:ext cx="12192000" cy="4800600"/>
          </a:xfrm>
          <a:prstGeom prst="rect">
            <a:avLst/>
          </a:prstGeom>
        </p:spPr>
      </p:pic>
      <p:sp>
        <p:nvSpPr>
          <p:cNvPr id="6" name="TextBox 5">
            <a:extLst>
              <a:ext uri="{FF2B5EF4-FFF2-40B4-BE49-F238E27FC236}">
                <a16:creationId xmlns:a16="http://schemas.microsoft.com/office/drawing/2014/main" id="{3C3A70D2-89E8-FFC5-F19D-95DB99BCDA9D}"/>
              </a:ext>
            </a:extLst>
          </p:cNvPr>
          <p:cNvSpPr txBox="1"/>
          <p:nvPr/>
        </p:nvSpPr>
        <p:spPr>
          <a:xfrm>
            <a:off x="515547" y="5092778"/>
            <a:ext cx="10998429" cy="738664"/>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1: </a:t>
            </a:r>
            <a:r>
              <a:rPr lang="en-US" sz="1400" dirty="0">
                <a:ea typeface="Calibri" panose="020F0502020204030204" pitchFamily="34" charset="0"/>
                <a:cs typeface="Times New Roman" panose="02020603050405020304" pitchFamily="18" charset="0"/>
              </a:rPr>
              <a:t>The Saddle Creek High Rate Treatment Basin (HRTB) is the first remote facility of its kind built in Nebraska to store and treat combined sewer overflows during storm events to reduce impacts on local waterways. It is a milestone achievement in the City of Omaha’s $2-billion Clean Solutions for Omaha program to improve water quality, and an aesthetic compliment to the surrounding area.</a:t>
            </a:r>
            <a:endParaRPr lang="en-US" dirty="0">
              <a:latin typeface="+mj-lt"/>
              <a:ea typeface="Calibri" panose="020F0502020204030204" pitchFamily="34" charset="0"/>
              <a:cs typeface="Times New Roman" panose="02020603050405020304" pitchFamily="18" charset="0"/>
            </a:endParaRPr>
          </a:p>
        </p:txBody>
      </p:sp>
      <p:pic>
        <p:nvPicPr>
          <p:cNvPr id="2" name="Picture 1" descr="A white circle with black border&#10;&#10;Description automatically generated">
            <a:extLst>
              <a:ext uri="{FF2B5EF4-FFF2-40B4-BE49-F238E27FC236}">
                <a16:creationId xmlns:a16="http://schemas.microsoft.com/office/drawing/2014/main" id="{38018389-34EC-8E31-0B4F-4796F14F9A94}"/>
              </a:ext>
            </a:extLst>
          </p:cNvPr>
          <p:cNvPicPr>
            <a:picLocks noChangeAspect="1"/>
          </p:cNvPicPr>
          <p:nvPr/>
        </p:nvPicPr>
        <p:blipFill>
          <a:blip r:embed="rId3">
            <a:extLst>
              <a:ext uri="{28A0092B-C50C-407E-A947-70E740481C1C}">
                <a14:useLocalDpi xmlns:a14="http://schemas.microsoft.com/office/drawing/2010/main" val="0"/>
              </a:ext>
            </a:extLst>
          </a:blip>
          <a:srcRect b="61133"/>
          <a:stretch/>
        </p:blipFill>
        <p:spPr>
          <a:xfrm>
            <a:off x="0" y="4383958"/>
            <a:ext cx="12192000" cy="626453"/>
          </a:xfrm>
          <a:prstGeom prst="rect">
            <a:avLst/>
          </a:prstGeom>
        </p:spPr>
      </p:pic>
    </p:spTree>
    <p:extLst>
      <p:ext uri="{BB962C8B-B14F-4D97-AF65-F5344CB8AC3E}">
        <p14:creationId xmlns:p14="http://schemas.microsoft.com/office/powerpoint/2010/main" val="218189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816CD-A679-4DB4-888F-9BE27D42E612}"/>
              </a:ext>
            </a:extLst>
          </p:cNvPr>
          <p:cNvPicPr>
            <a:picLocks noChangeAspect="1"/>
          </p:cNvPicPr>
          <p:nvPr/>
        </p:nvPicPr>
        <p:blipFill>
          <a:blip r:embed="rId2">
            <a:extLst>
              <a:ext uri="{28A0092B-C50C-407E-A947-70E740481C1C}">
                <a14:useLocalDpi xmlns:a14="http://schemas.microsoft.com/office/drawing/2010/main" val="0"/>
              </a:ext>
            </a:extLst>
          </a:blip>
          <a:srcRect t="34032" b="13368"/>
          <a:stretch/>
        </p:blipFill>
        <p:spPr>
          <a:xfrm>
            <a:off x="0" y="0"/>
            <a:ext cx="12192000" cy="4809744"/>
          </a:xfrm>
          <a:prstGeom prst="rect">
            <a:avLst/>
          </a:prstGeom>
        </p:spPr>
      </p:pic>
      <p:sp>
        <p:nvSpPr>
          <p:cNvPr id="5" name="TextBox 4">
            <a:extLst>
              <a:ext uri="{FF2B5EF4-FFF2-40B4-BE49-F238E27FC236}">
                <a16:creationId xmlns:a16="http://schemas.microsoft.com/office/drawing/2014/main" id="{5DAAF052-09E4-485E-84A9-20AAED396AD1}"/>
              </a:ext>
            </a:extLst>
          </p:cNvPr>
          <p:cNvSpPr txBox="1"/>
          <p:nvPr/>
        </p:nvSpPr>
        <p:spPr>
          <a:xfrm>
            <a:off x="518595" y="5090078"/>
            <a:ext cx="11045517" cy="738664"/>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2: </a:t>
            </a:r>
            <a:r>
              <a:rPr lang="en-US" sz="1400" dirty="0">
                <a:ea typeface="Calibri" panose="020F0502020204030204" pitchFamily="34" charset="0"/>
                <a:cs typeface="Times New Roman" panose="02020603050405020304" pitchFamily="18" charset="0"/>
              </a:rPr>
              <a:t>Sited on a construction debris landfill, significant excavation was required to remediate the site and deep foundation support systems were used to address soft soil conditions and support the mass concrete underground structure. Groundwater and ground movement were monitored to allow for proper backfill placement.</a:t>
            </a:r>
            <a:endParaRPr lang="en-US" i="1" dirty="0">
              <a:ea typeface="Calibri" panose="020F0502020204030204" pitchFamily="34" charset="0"/>
              <a:cs typeface="Times New Roman" panose="02020603050405020304" pitchFamily="18" charset="0"/>
            </a:endParaRPr>
          </a:p>
        </p:txBody>
      </p:sp>
      <p:pic>
        <p:nvPicPr>
          <p:cNvPr id="2" name="Picture 1" descr="A white circle with black border&#10;&#10;Description automatically generated">
            <a:extLst>
              <a:ext uri="{FF2B5EF4-FFF2-40B4-BE49-F238E27FC236}">
                <a16:creationId xmlns:a16="http://schemas.microsoft.com/office/drawing/2014/main" id="{3888A1A0-CB29-3086-1A8E-88A84165163D}"/>
              </a:ext>
            </a:extLst>
          </p:cNvPr>
          <p:cNvPicPr>
            <a:picLocks noChangeAspect="1"/>
          </p:cNvPicPr>
          <p:nvPr/>
        </p:nvPicPr>
        <p:blipFill>
          <a:blip r:embed="rId3">
            <a:extLst>
              <a:ext uri="{28A0092B-C50C-407E-A947-70E740481C1C}">
                <a14:useLocalDpi xmlns:a14="http://schemas.microsoft.com/office/drawing/2010/main" val="0"/>
              </a:ext>
            </a:extLst>
          </a:blip>
          <a:srcRect b="61133"/>
          <a:stretch/>
        </p:blipFill>
        <p:spPr>
          <a:xfrm>
            <a:off x="0" y="4383958"/>
            <a:ext cx="12192000" cy="626453"/>
          </a:xfrm>
          <a:prstGeom prst="rect">
            <a:avLst/>
          </a:prstGeom>
        </p:spPr>
      </p:pic>
    </p:spTree>
    <p:extLst>
      <p:ext uri="{BB962C8B-B14F-4D97-AF65-F5344CB8AC3E}">
        <p14:creationId xmlns:p14="http://schemas.microsoft.com/office/powerpoint/2010/main" val="216502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36D9CA-B7D1-4925-91A1-33F694CE4FDA}"/>
              </a:ext>
            </a:extLst>
          </p:cNvPr>
          <p:cNvPicPr>
            <a:picLocks noChangeAspect="1"/>
          </p:cNvPicPr>
          <p:nvPr/>
        </p:nvPicPr>
        <p:blipFill>
          <a:blip r:embed="rId2">
            <a:extLst>
              <a:ext uri="{28A0092B-C50C-407E-A947-70E740481C1C}">
                <a14:useLocalDpi xmlns:a14="http://schemas.microsoft.com/office/drawing/2010/main" val="0"/>
              </a:ext>
            </a:extLst>
          </a:blip>
          <a:srcRect t="2702" r="189" b="2785"/>
          <a:stretch/>
        </p:blipFill>
        <p:spPr>
          <a:xfrm>
            <a:off x="3000651" y="138360"/>
            <a:ext cx="9191349" cy="6511300"/>
          </a:xfrm>
          <a:prstGeom prst="rect">
            <a:avLst/>
          </a:prstGeom>
        </p:spPr>
      </p:pic>
      <p:sp>
        <p:nvSpPr>
          <p:cNvPr id="7" name="TextBox 6">
            <a:extLst>
              <a:ext uri="{FF2B5EF4-FFF2-40B4-BE49-F238E27FC236}">
                <a16:creationId xmlns:a16="http://schemas.microsoft.com/office/drawing/2014/main" id="{FD2B63A5-B204-400E-9CD9-F3B1A8DA1670}"/>
              </a:ext>
            </a:extLst>
          </p:cNvPr>
          <p:cNvSpPr txBox="1"/>
          <p:nvPr/>
        </p:nvSpPr>
        <p:spPr>
          <a:xfrm>
            <a:off x="509886" y="1036565"/>
            <a:ext cx="2410867" cy="5262979"/>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3: </a:t>
            </a:r>
            <a:r>
              <a:rPr lang="en-US" sz="1400" dirty="0">
                <a:ea typeface="Calibri" panose="020F0502020204030204" pitchFamily="34" charset="0"/>
                <a:cs typeface="Times New Roman" panose="02020603050405020304" pitchFamily="18" charset="0"/>
              </a:rPr>
              <a:t>Key process elements enable the HRTB to operate efficiently and cost-effectively over a wide range of wet weather conditions without adversely affecting the collection and treatment system. Low flows are routed to the interceptor sewer to avoid unnecessary basin use. High flows are routed to the basin with an innovative gravity-flow-through design that removes solids and </a:t>
            </a:r>
            <a:r>
              <a:rPr lang="en-US" sz="1400" dirty="0" err="1">
                <a:ea typeface="Calibri" panose="020F0502020204030204" pitchFamily="34" charset="0"/>
                <a:cs typeface="Times New Roman" panose="02020603050405020304" pitchFamily="18" charset="0"/>
              </a:rPr>
              <a:t>floatables</a:t>
            </a:r>
            <a:r>
              <a:rPr lang="en-US" sz="1400" dirty="0">
                <a:ea typeface="Calibri" panose="020F0502020204030204" pitchFamily="34" charset="0"/>
                <a:cs typeface="Times New Roman" panose="02020603050405020304" pitchFamily="18" charset="0"/>
              </a:rPr>
              <a:t>, disinfects and detains flows for at least 30 minutes, and dechlorinates flows before discharging into the Little Papillion Creek. Flows that exceed the HRTB’s design capacity are routed directly to the overflow channel.</a:t>
            </a:r>
            <a:endParaRPr lang="en-US" sz="16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1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6CF4C3-BCF9-48D9-81EB-09932AB28EF6}"/>
              </a:ext>
            </a:extLst>
          </p:cNvPr>
          <p:cNvPicPr>
            <a:picLocks noChangeAspect="1"/>
          </p:cNvPicPr>
          <p:nvPr/>
        </p:nvPicPr>
        <p:blipFill>
          <a:blip r:embed="rId2">
            <a:extLst>
              <a:ext uri="{28A0092B-C50C-407E-A947-70E740481C1C}">
                <a14:useLocalDpi xmlns:a14="http://schemas.microsoft.com/office/drawing/2010/main" val="0"/>
              </a:ext>
            </a:extLst>
          </a:blip>
          <a:srcRect t="23750" b="23750"/>
          <a:stretch/>
        </p:blipFill>
        <p:spPr>
          <a:xfrm>
            <a:off x="0" y="-1"/>
            <a:ext cx="12192000" cy="4800601"/>
          </a:xfrm>
          <a:prstGeom prst="rect">
            <a:avLst/>
          </a:prstGeom>
        </p:spPr>
      </p:pic>
      <p:sp>
        <p:nvSpPr>
          <p:cNvPr id="9" name="TextBox 8">
            <a:extLst>
              <a:ext uri="{FF2B5EF4-FFF2-40B4-BE49-F238E27FC236}">
                <a16:creationId xmlns:a16="http://schemas.microsoft.com/office/drawing/2014/main" id="{C2AE3818-0378-4B55-8338-6ACC83C60C18}"/>
              </a:ext>
            </a:extLst>
          </p:cNvPr>
          <p:cNvSpPr txBox="1"/>
          <p:nvPr/>
        </p:nvSpPr>
        <p:spPr>
          <a:xfrm>
            <a:off x="510757" y="5104352"/>
            <a:ext cx="11071643" cy="523220"/>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4: </a:t>
            </a:r>
            <a:r>
              <a:rPr lang="en-US" sz="1400" dirty="0">
                <a:ea typeface="Calibri" panose="020F0502020204030204" pitchFamily="34" charset="0"/>
                <a:cs typeface="Times New Roman" panose="02020603050405020304" pitchFamily="18" charset="0"/>
              </a:rPr>
              <a:t>Building Information Modeling (BIM) helped reduce conflicts, promote stakeholder understanding of the project, and support contractor bidding. During facility start-up, the digital twin enabled simulated operation for a range of conditions to test performance.</a:t>
            </a:r>
            <a:endParaRPr lang="en-US" dirty="0">
              <a:ea typeface="Calibri" panose="020F0502020204030204" pitchFamily="34" charset="0"/>
              <a:cs typeface="Times New Roman" panose="02020603050405020304" pitchFamily="18" charset="0"/>
            </a:endParaRPr>
          </a:p>
        </p:txBody>
      </p:sp>
      <p:pic>
        <p:nvPicPr>
          <p:cNvPr id="2" name="Picture 1" descr="A white circle with black border&#10;&#10;Description automatically generated">
            <a:extLst>
              <a:ext uri="{FF2B5EF4-FFF2-40B4-BE49-F238E27FC236}">
                <a16:creationId xmlns:a16="http://schemas.microsoft.com/office/drawing/2014/main" id="{36825F85-AD00-4C51-FD81-2F08CF33B576}"/>
              </a:ext>
            </a:extLst>
          </p:cNvPr>
          <p:cNvPicPr>
            <a:picLocks noChangeAspect="1"/>
          </p:cNvPicPr>
          <p:nvPr/>
        </p:nvPicPr>
        <p:blipFill>
          <a:blip r:embed="rId3">
            <a:extLst>
              <a:ext uri="{28A0092B-C50C-407E-A947-70E740481C1C}">
                <a14:useLocalDpi xmlns:a14="http://schemas.microsoft.com/office/drawing/2010/main" val="0"/>
              </a:ext>
            </a:extLst>
          </a:blip>
          <a:srcRect b="61133"/>
          <a:stretch/>
        </p:blipFill>
        <p:spPr>
          <a:xfrm>
            <a:off x="0" y="4383958"/>
            <a:ext cx="12192000" cy="626453"/>
          </a:xfrm>
          <a:prstGeom prst="rect">
            <a:avLst/>
          </a:prstGeom>
        </p:spPr>
      </p:pic>
    </p:spTree>
    <p:extLst>
      <p:ext uri="{BB962C8B-B14F-4D97-AF65-F5344CB8AC3E}">
        <p14:creationId xmlns:p14="http://schemas.microsoft.com/office/powerpoint/2010/main" val="254063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F702C-17ED-49FB-A0AD-6F5A6FA9217E}"/>
              </a:ext>
            </a:extLst>
          </p:cNvPr>
          <p:cNvPicPr>
            <a:picLocks noChangeAspect="1"/>
          </p:cNvPicPr>
          <p:nvPr/>
        </p:nvPicPr>
        <p:blipFill>
          <a:blip r:embed="rId2">
            <a:extLst>
              <a:ext uri="{28A0092B-C50C-407E-A947-70E740481C1C}">
                <a14:useLocalDpi xmlns:a14="http://schemas.microsoft.com/office/drawing/2010/main" val="0"/>
              </a:ext>
            </a:extLst>
          </a:blip>
          <a:srcRect l="-30" t="21285" r="30" b="26230"/>
          <a:stretch/>
        </p:blipFill>
        <p:spPr>
          <a:xfrm>
            <a:off x="-3701" y="-1"/>
            <a:ext cx="12195701" cy="4800601"/>
          </a:xfrm>
          <a:prstGeom prst="rect">
            <a:avLst/>
          </a:prstGeom>
        </p:spPr>
      </p:pic>
      <p:sp>
        <p:nvSpPr>
          <p:cNvPr id="5" name="TextBox 4">
            <a:extLst>
              <a:ext uri="{FF2B5EF4-FFF2-40B4-BE49-F238E27FC236}">
                <a16:creationId xmlns:a16="http://schemas.microsoft.com/office/drawing/2014/main" id="{2C4D8E40-7AE2-40A6-AAB6-08D47C817860}"/>
              </a:ext>
            </a:extLst>
          </p:cNvPr>
          <p:cNvSpPr txBox="1"/>
          <p:nvPr/>
        </p:nvSpPr>
        <p:spPr>
          <a:xfrm>
            <a:off x="522949" y="5084506"/>
            <a:ext cx="10504716" cy="738664"/>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5: </a:t>
            </a:r>
            <a:r>
              <a:rPr lang="en-US" sz="1400" dirty="0">
                <a:ea typeface="Calibri" panose="020F0502020204030204" pitchFamily="34" charset="0"/>
                <a:cs typeface="Times New Roman" panose="02020603050405020304" pitchFamily="18" charset="0"/>
              </a:rPr>
              <a:t>Advanced hydraulic modeling of the intake structure and basin layout was essential to meeting all required treatment needs while streamlining flows through the tank. Modeling demonstrated that the HRTB could disinfect flows with 30 minutes of settling time in compliance with the City’s CSO Long Term Control Plan.</a:t>
            </a:r>
            <a:endParaRPr lang="en-US" sz="1200" i="1" dirty="0">
              <a:solidFill>
                <a:schemeClr val="bg1"/>
              </a:solidFill>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E286CF8-C365-8BCA-9A54-0A972AD6F7BD}"/>
              </a:ext>
            </a:extLst>
          </p:cNvPr>
          <p:cNvSpPr/>
          <p:nvPr/>
        </p:nvSpPr>
        <p:spPr>
          <a:xfrm>
            <a:off x="0" y="-1"/>
            <a:ext cx="1366684" cy="14657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white circle with black border&#10;&#10;Description automatically generated">
            <a:extLst>
              <a:ext uri="{FF2B5EF4-FFF2-40B4-BE49-F238E27FC236}">
                <a16:creationId xmlns:a16="http://schemas.microsoft.com/office/drawing/2014/main" id="{0E0C17A9-4891-A02E-3715-BC1197C876BE}"/>
              </a:ext>
            </a:extLst>
          </p:cNvPr>
          <p:cNvPicPr>
            <a:picLocks noChangeAspect="1"/>
          </p:cNvPicPr>
          <p:nvPr/>
        </p:nvPicPr>
        <p:blipFill>
          <a:blip r:embed="rId3">
            <a:extLst>
              <a:ext uri="{28A0092B-C50C-407E-A947-70E740481C1C}">
                <a14:useLocalDpi xmlns:a14="http://schemas.microsoft.com/office/drawing/2010/main" val="0"/>
              </a:ext>
            </a:extLst>
          </a:blip>
          <a:srcRect b="61133"/>
          <a:stretch/>
        </p:blipFill>
        <p:spPr>
          <a:xfrm>
            <a:off x="0" y="4383958"/>
            <a:ext cx="12192000" cy="626453"/>
          </a:xfrm>
          <a:prstGeom prst="rect">
            <a:avLst/>
          </a:prstGeom>
        </p:spPr>
      </p:pic>
    </p:spTree>
    <p:extLst>
      <p:ext uri="{BB962C8B-B14F-4D97-AF65-F5344CB8AC3E}">
        <p14:creationId xmlns:p14="http://schemas.microsoft.com/office/powerpoint/2010/main" val="406138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A9717-856B-404D-96A8-48E8DF7F11A2}"/>
              </a:ext>
            </a:extLst>
          </p:cNvPr>
          <p:cNvPicPr>
            <a:picLocks noChangeAspect="1"/>
          </p:cNvPicPr>
          <p:nvPr/>
        </p:nvPicPr>
        <p:blipFill>
          <a:blip r:embed="rId2">
            <a:extLst>
              <a:ext uri="{28A0092B-C50C-407E-A947-70E740481C1C}">
                <a14:useLocalDpi xmlns:a14="http://schemas.microsoft.com/office/drawing/2010/main" val="0"/>
              </a:ext>
            </a:extLst>
          </a:blip>
          <a:srcRect t="17141" b="30259"/>
          <a:stretch/>
        </p:blipFill>
        <p:spPr>
          <a:xfrm>
            <a:off x="0" y="0"/>
            <a:ext cx="12192000" cy="4809744"/>
          </a:xfrm>
          <a:prstGeom prst="rect">
            <a:avLst/>
          </a:prstGeom>
        </p:spPr>
      </p:pic>
      <p:sp>
        <p:nvSpPr>
          <p:cNvPr id="5" name="TextBox 4">
            <a:extLst>
              <a:ext uri="{FF2B5EF4-FFF2-40B4-BE49-F238E27FC236}">
                <a16:creationId xmlns:a16="http://schemas.microsoft.com/office/drawing/2014/main" id="{D23148DE-4545-49D9-AA48-FD851A14D075}"/>
              </a:ext>
            </a:extLst>
          </p:cNvPr>
          <p:cNvSpPr txBox="1"/>
          <p:nvPr/>
        </p:nvSpPr>
        <p:spPr>
          <a:xfrm>
            <a:off x="510757" y="5093650"/>
            <a:ext cx="11071643" cy="954107"/>
          </a:xfrm>
          <a:prstGeom prst="rect">
            <a:avLst/>
          </a:prstGeom>
          <a:noFill/>
        </p:spPr>
        <p:txBody>
          <a:bodyPr wrap="square" rtlCol="0">
            <a:spAutoFit/>
          </a:bodyPr>
          <a:lstStyle/>
          <a:p>
            <a:r>
              <a:rPr lang="en-US" sz="1400" b="1" dirty="0">
                <a:ea typeface="Calibri" panose="020F0502020204030204" pitchFamily="34" charset="0"/>
                <a:cs typeface="Times New Roman" panose="02020603050405020304" pitchFamily="18" charset="0"/>
              </a:rPr>
              <a:t>Photo 6: </a:t>
            </a:r>
            <a:r>
              <a:rPr lang="en-US" sz="1400" dirty="0">
                <a:ea typeface="Calibri" panose="020F0502020204030204" pitchFamily="34" charset="0"/>
                <a:cs typeface="Times New Roman" panose="02020603050405020304" pitchFamily="18" charset="0"/>
              </a:rPr>
              <a:t>The 3-million-gallon, underground, concrete basin provides “equivalent to primary” treatment of combined sewer flows up to 160 million gallons per day (MGD). High-rate treatment technology provides efficient contact times, high mixing intensity, and increased disinfection dosage to remove pollutants, including pathogens and bacteria, that may impact the Little Papillion Creek and ultimately the Missouri River.</a:t>
            </a:r>
          </a:p>
        </p:txBody>
      </p:sp>
      <p:pic>
        <p:nvPicPr>
          <p:cNvPr id="2" name="Picture 1" descr="A white circle with black border&#10;&#10;Description automatically generated">
            <a:extLst>
              <a:ext uri="{FF2B5EF4-FFF2-40B4-BE49-F238E27FC236}">
                <a16:creationId xmlns:a16="http://schemas.microsoft.com/office/drawing/2014/main" id="{7729AE1E-3E3B-A513-406D-3DA42CD28AE8}"/>
              </a:ext>
            </a:extLst>
          </p:cNvPr>
          <p:cNvPicPr>
            <a:picLocks noChangeAspect="1"/>
          </p:cNvPicPr>
          <p:nvPr/>
        </p:nvPicPr>
        <p:blipFill>
          <a:blip r:embed="rId3">
            <a:extLst>
              <a:ext uri="{28A0092B-C50C-407E-A947-70E740481C1C}">
                <a14:useLocalDpi xmlns:a14="http://schemas.microsoft.com/office/drawing/2010/main" val="0"/>
              </a:ext>
            </a:extLst>
          </a:blip>
          <a:srcRect b="61133"/>
          <a:stretch/>
        </p:blipFill>
        <p:spPr>
          <a:xfrm>
            <a:off x="0" y="4383958"/>
            <a:ext cx="12192000" cy="626453"/>
          </a:xfrm>
          <a:prstGeom prst="rect">
            <a:avLst/>
          </a:prstGeom>
        </p:spPr>
      </p:pic>
    </p:spTree>
    <p:extLst>
      <p:ext uri="{BB962C8B-B14F-4D97-AF65-F5344CB8AC3E}">
        <p14:creationId xmlns:p14="http://schemas.microsoft.com/office/powerpoint/2010/main" val="182136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E0ACB-1D2D-4C36-A7F4-8CE8FDC2C1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67000" y="0"/>
            <a:ext cx="6858000" cy="6858000"/>
          </a:xfrm>
          <a:prstGeom prst="rect">
            <a:avLst/>
          </a:prstGeom>
          <a:ln>
            <a:solidFill>
              <a:schemeClr val="tx1"/>
            </a:solidFill>
          </a:ln>
        </p:spPr>
      </p:pic>
    </p:spTree>
    <p:extLst>
      <p:ext uri="{BB962C8B-B14F-4D97-AF65-F5344CB8AC3E}">
        <p14:creationId xmlns:p14="http://schemas.microsoft.com/office/powerpoint/2010/main" val="1729437084"/>
      </p:ext>
    </p:extLst>
  </p:cSld>
  <p:clrMapOvr>
    <a:masterClrMapping/>
  </p:clrMapOvr>
</p:sld>
</file>

<file path=ppt/theme/theme1.xml><?xml version="1.0" encoding="utf-8"?>
<a:theme xmlns:a="http://schemas.openxmlformats.org/drawingml/2006/main" name="White Theme">
  <a:themeElements>
    <a:clrScheme name="Custom 1">
      <a:dk1>
        <a:srgbClr val="000000"/>
      </a:dk1>
      <a:lt1>
        <a:srgbClr val="FFFFFF"/>
      </a:lt1>
      <a:dk2>
        <a:srgbClr val="DA281C"/>
      </a:dk2>
      <a:lt2>
        <a:srgbClr val="E7E6E6"/>
      </a:lt2>
      <a:accent1>
        <a:srgbClr val="6D150E"/>
      </a:accent1>
      <a:accent2>
        <a:srgbClr val="D35F55"/>
      </a:accent2>
      <a:accent3>
        <a:srgbClr val="ED938E"/>
      </a:accent3>
      <a:accent4>
        <a:srgbClr val="DBAD69"/>
      </a:accent4>
      <a:accent5>
        <a:srgbClr val="DBD2AD"/>
      </a:accent5>
      <a:accent6>
        <a:srgbClr val="1C6E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6582</TotalTime>
  <Words>398</Words>
  <Application>Microsoft Office PowerPoint</Application>
  <PresentationFormat>Widescreen</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White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Brynn</dc:creator>
  <cp:lastModifiedBy>Sherrill, Wendy</cp:lastModifiedBy>
  <cp:revision>141</cp:revision>
  <dcterms:created xsi:type="dcterms:W3CDTF">2023-12-11T14:16:35Z</dcterms:created>
  <dcterms:modified xsi:type="dcterms:W3CDTF">2024-12-26T16:43:41Z</dcterms:modified>
</cp:coreProperties>
</file>