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sldIdLst>
    <p:sldId id="380" r:id="rId5"/>
    <p:sldId id="381" r:id="rId6"/>
    <p:sldId id="382" r:id="rId7"/>
    <p:sldId id="383" r:id="rId8"/>
    <p:sldId id="384" r:id="rId9"/>
    <p:sldId id="385" r:id="rId10"/>
    <p:sldId id="386" r:id="rId11"/>
    <p:sldId id="38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7438826-4EDA-F487-EA1C-77D2B8E878D8}" name="Smith, Raeyn R" initials="" userId="S::rrsmith@burnsmcd.com::d109ec87-82d1-4f3d-aaf2-f2217d4f0f9a" providerId="AD"/>
  <p188:author id="{0D44EC42-1E3B-B220-9647-4258AA469BAC}" name="Reyes, Jennifer" initials="JR" userId="S::jreyes@burnsmcd.com::c8066812-738b-426e-b025-3a4b4de876d6" providerId="AD"/>
  <p188:author id="{6E20CD7F-DEDD-A825-A1EE-E2BC563D5633}" name="Demmel, Craig" initials="" userId="S::cdemmel@burnsmcd.com::cb7d5d46-e43e-4616-95aa-5dbfce5ae6a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58"/>
  </p:normalViewPr>
  <p:slideViewPr>
    <p:cSldViewPr snapToGrid="0">
      <p:cViewPr varScale="1">
        <p:scale>
          <a:sx n="75" d="100"/>
          <a:sy n="75" d="100"/>
        </p:scale>
        <p:origin x="24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mmel, Craig" userId="S::cdemmel@burnsmcd.com::cb7d5d46-e43e-4616-95aa-5dbfce5ae6ac" providerId="AD" clId="Web-{B7FB9213-85F1-37DC-9747-3F54F57818AE}"/>
    <pc:docChg chg="modSld">
      <pc:chgData name="Demmel, Craig" userId="S::cdemmel@burnsmcd.com::cb7d5d46-e43e-4616-95aa-5dbfce5ae6ac" providerId="AD" clId="Web-{B7FB9213-85F1-37DC-9747-3F54F57818AE}" dt="2024-12-18T22:23:59.668" v="165" actId="20577"/>
      <pc:docMkLst>
        <pc:docMk/>
      </pc:docMkLst>
      <pc:sldChg chg="modSp">
        <pc:chgData name="Demmel, Craig" userId="S::cdemmel@burnsmcd.com::cb7d5d46-e43e-4616-95aa-5dbfce5ae6ac" providerId="AD" clId="Web-{B7FB9213-85F1-37DC-9747-3F54F57818AE}" dt="2024-12-18T22:18:42.798" v="39" actId="20577"/>
        <pc:sldMkLst>
          <pc:docMk/>
          <pc:sldMk cId="671319773" sldId="381"/>
        </pc:sldMkLst>
        <pc:spChg chg="mod">
          <ac:chgData name="Demmel, Craig" userId="S::cdemmel@burnsmcd.com::cb7d5d46-e43e-4616-95aa-5dbfce5ae6ac" providerId="AD" clId="Web-{B7FB9213-85F1-37DC-9747-3F54F57818AE}" dt="2024-12-18T22:18:42.798" v="39" actId="20577"/>
          <ac:spMkLst>
            <pc:docMk/>
            <pc:sldMk cId="671319773" sldId="381"/>
            <ac:spMk id="4" creationId="{74FAEC3F-6078-9300-CC22-D744D8804720}"/>
          </ac:spMkLst>
        </pc:spChg>
      </pc:sldChg>
      <pc:sldChg chg="modSp">
        <pc:chgData name="Demmel, Craig" userId="S::cdemmel@burnsmcd.com::cb7d5d46-e43e-4616-95aa-5dbfce5ae6ac" providerId="AD" clId="Web-{B7FB9213-85F1-37DC-9747-3F54F57818AE}" dt="2024-12-18T22:19:34.393" v="77" actId="20577"/>
        <pc:sldMkLst>
          <pc:docMk/>
          <pc:sldMk cId="1758439270" sldId="382"/>
        </pc:sldMkLst>
        <pc:spChg chg="mod">
          <ac:chgData name="Demmel, Craig" userId="S::cdemmel@burnsmcd.com::cb7d5d46-e43e-4616-95aa-5dbfce5ae6ac" providerId="AD" clId="Web-{B7FB9213-85F1-37DC-9747-3F54F57818AE}" dt="2024-12-18T22:19:34.393" v="77" actId="20577"/>
          <ac:spMkLst>
            <pc:docMk/>
            <pc:sldMk cId="1758439270" sldId="382"/>
            <ac:spMk id="4" creationId="{E5E10EEC-B58C-B822-C882-5DA37125B13D}"/>
          </ac:spMkLst>
        </pc:spChg>
      </pc:sldChg>
      <pc:sldChg chg="modSp">
        <pc:chgData name="Demmel, Craig" userId="S::cdemmel@burnsmcd.com::cb7d5d46-e43e-4616-95aa-5dbfce5ae6ac" providerId="AD" clId="Web-{B7FB9213-85F1-37DC-9747-3F54F57818AE}" dt="2024-12-18T22:20:43.458" v="99" actId="20577"/>
        <pc:sldMkLst>
          <pc:docMk/>
          <pc:sldMk cId="1111151812" sldId="383"/>
        </pc:sldMkLst>
        <pc:spChg chg="mod">
          <ac:chgData name="Demmel, Craig" userId="S::cdemmel@burnsmcd.com::cb7d5d46-e43e-4616-95aa-5dbfce5ae6ac" providerId="AD" clId="Web-{B7FB9213-85F1-37DC-9747-3F54F57818AE}" dt="2024-12-18T22:20:43.458" v="99" actId="20577"/>
          <ac:spMkLst>
            <pc:docMk/>
            <pc:sldMk cId="1111151812" sldId="383"/>
            <ac:spMk id="4" creationId="{FE3363B6-BB9A-58CD-DC78-B0A2DC911E96}"/>
          </ac:spMkLst>
        </pc:spChg>
      </pc:sldChg>
      <pc:sldChg chg="modSp">
        <pc:chgData name="Demmel, Craig" userId="S::cdemmel@burnsmcd.com::cb7d5d46-e43e-4616-95aa-5dbfce5ae6ac" providerId="AD" clId="Web-{B7FB9213-85F1-37DC-9747-3F54F57818AE}" dt="2024-12-18T22:21:38.132" v="123" actId="20577"/>
        <pc:sldMkLst>
          <pc:docMk/>
          <pc:sldMk cId="2370836636" sldId="384"/>
        </pc:sldMkLst>
        <pc:spChg chg="mod">
          <ac:chgData name="Demmel, Craig" userId="S::cdemmel@burnsmcd.com::cb7d5d46-e43e-4616-95aa-5dbfce5ae6ac" providerId="AD" clId="Web-{B7FB9213-85F1-37DC-9747-3F54F57818AE}" dt="2024-12-18T22:21:38.132" v="123" actId="20577"/>
          <ac:spMkLst>
            <pc:docMk/>
            <pc:sldMk cId="2370836636" sldId="384"/>
            <ac:spMk id="4" creationId="{686D2ECA-A2F7-E515-B407-2A804EB04F32}"/>
          </ac:spMkLst>
        </pc:spChg>
      </pc:sldChg>
      <pc:sldChg chg="modSp">
        <pc:chgData name="Demmel, Craig" userId="S::cdemmel@burnsmcd.com::cb7d5d46-e43e-4616-95aa-5dbfce5ae6ac" providerId="AD" clId="Web-{B7FB9213-85F1-37DC-9747-3F54F57818AE}" dt="2024-12-18T22:23:59.668" v="165" actId="20577"/>
        <pc:sldMkLst>
          <pc:docMk/>
          <pc:sldMk cId="1335058685" sldId="385"/>
        </pc:sldMkLst>
        <pc:spChg chg="mod">
          <ac:chgData name="Demmel, Craig" userId="S::cdemmel@burnsmcd.com::cb7d5d46-e43e-4616-95aa-5dbfce5ae6ac" providerId="AD" clId="Web-{B7FB9213-85F1-37DC-9747-3F54F57818AE}" dt="2024-12-18T22:23:59.668" v="165" actId="20577"/>
          <ac:spMkLst>
            <pc:docMk/>
            <pc:sldMk cId="1335058685" sldId="385"/>
            <ac:spMk id="4" creationId="{A4A0E689-B9FD-B4E6-A845-92812C5FAD3D}"/>
          </ac:spMkLst>
        </pc:spChg>
      </pc:sldChg>
      <pc:sldChg chg="modSp">
        <pc:chgData name="Demmel, Craig" userId="S::cdemmel@burnsmcd.com::cb7d5d46-e43e-4616-95aa-5dbfce5ae6ac" providerId="AD" clId="Web-{B7FB9213-85F1-37DC-9747-3F54F57818AE}" dt="2024-12-18T22:22:53.947" v="151" actId="20577"/>
        <pc:sldMkLst>
          <pc:docMk/>
          <pc:sldMk cId="762683687" sldId="386"/>
        </pc:sldMkLst>
        <pc:spChg chg="mod">
          <ac:chgData name="Demmel, Craig" userId="S::cdemmel@burnsmcd.com::cb7d5d46-e43e-4616-95aa-5dbfce5ae6ac" providerId="AD" clId="Web-{B7FB9213-85F1-37DC-9747-3F54F57818AE}" dt="2024-12-18T22:22:53.947" v="151" actId="20577"/>
          <ac:spMkLst>
            <pc:docMk/>
            <pc:sldMk cId="762683687" sldId="386"/>
            <ac:spMk id="4" creationId="{818E7015-89B9-FDBF-9D0F-91C5CF355C4A}"/>
          </ac:spMkLst>
        </pc:spChg>
      </pc:sldChg>
    </pc:docChg>
  </pc:docChgLst>
  <pc:docChgLst>
    <pc:chgData name="Reyes, Jennifer" userId="c8066812-738b-426e-b025-3a4b4de876d6" providerId="ADAL" clId="{12EF24B2-0A53-402F-B997-06A1443F9062}"/>
    <pc:docChg chg="custSel addSld delSld modSld delMainMaster modMainMaster">
      <pc:chgData name="Reyes, Jennifer" userId="c8066812-738b-426e-b025-3a4b4de876d6" providerId="ADAL" clId="{12EF24B2-0A53-402F-B997-06A1443F9062}" dt="2024-12-17T22:34:40.092" v="246" actId="1076"/>
      <pc:docMkLst>
        <pc:docMk/>
      </pc:docMkLst>
      <pc:sldChg chg="del">
        <pc:chgData name="Reyes, Jennifer" userId="c8066812-738b-426e-b025-3a4b4de876d6" providerId="ADAL" clId="{12EF24B2-0A53-402F-B997-06A1443F9062}" dt="2024-12-17T22:31:05.242" v="144" actId="47"/>
        <pc:sldMkLst>
          <pc:docMk/>
          <pc:sldMk cId="2330452140" sldId="256"/>
        </pc:sldMkLst>
      </pc:sldChg>
      <pc:sldChg chg="addSp delSp modSp add del mod">
        <pc:chgData name="Reyes, Jennifer" userId="c8066812-738b-426e-b025-3a4b4de876d6" providerId="ADAL" clId="{12EF24B2-0A53-402F-B997-06A1443F9062}" dt="2024-12-17T22:30:59.336" v="143" actId="403"/>
        <pc:sldMkLst>
          <pc:docMk/>
          <pc:sldMk cId="2973079666" sldId="380"/>
        </pc:sldMkLst>
        <pc:spChg chg="add mod">
          <ac:chgData name="Reyes, Jennifer" userId="c8066812-738b-426e-b025-3a4b4de876d6" providerId="ADAL" clId="{12EF24B2-0A53-402F-B997-06A1443F9062}" dt="2024-12-17T22:30:59.336" v="143" actId="403"/>
          <ac:spMkLst>
            <pc:docMk/>
            <pc:sldMk cId="2973079666" sldId="380"/>
            <ac:spMk id="2" creationId="{BA6333E2-CFBF-AA10-0E72-B15C3CD7EA8C}"/>
          </ac:spMkLst>
        </pc:spChg>
      </pc:sldChg>
      <pc:sldChg chg="addSp modSp new mod">
        <pc:chgData name="Reyes, Jennifer" userId="c8066812-738b-426e-b025-3a4b4de876d6" providerId="ADAL" clId="{12EF24B2-0A53-402F-B997-06A1443F9062}" dt="2024-12-17T22:33:06.968" v="199" actId="14100"/>
        <pc:sldMkLst>
          <pc:docMk/>
          <pc:sldMk cId="671319773" sldId="381"/>
        </pc:sldMkLst>
        <pc:spChg chg="add mod">
          <ac:chgData name="Reyes, Jennifer" userId="c8066812-738b-426e-b025-3a4b4de876d6" providerId="ADAL" clId="{12EF24B2-0A53-402F-B997-06A1443F9062}" dt="2024-12-17T22:33:06.968" v="199" actId="14100"/>
          <ac:spMkLst>
            <pc:docMk/>
            <pc:sldMk cId="671319773" sldId="381"/>
            <ac:spMk id="4" creationId="{74FAEC3F-6078-9300-CC22-D744D8804720}"/>
          </ac:spMkLst>
        </pc:spChg>
        <pc:picChg chg="add mod">
          <ac:chgData name="Reyes, Jennifer" userId="c8066812-738b-426e-b025-3a4b4de876d6" providerId="ADAL" clId="{12EF24B2-0A53-402F-B997-06A1443F9062}" dt="2024-12-17T22:32:09.683" v="167" actId="1076"/>
          <ac:picMkLst>
            <pc:docMk/>
            <pc:sldMk cId="671319773" sldId="381"/>
            <ac:picMk id="3" creationId="{23FAACDD-8A2B-D660-64C4-D21C3BED0B8C}"/>
          </ac:picMkLst>
        </pc:picChg>
      </pc:sldChg>
      <pc:sldChg chg="addSp modSp new mod">
        <pc:chgData name="Reyes, Jennifer" userId="c8066812-738b-426e-b025-3a4b4de876d6" providerId="ADAL" clId="{12EF24B2-0A53-402F-B997-06A1443F9062}" dt="2024-12-17T22:33:14.118" v="202" actId="6549"/>
        <pc:sldMkLst>
          <pc:docMk/>
          <pc:sldMk cId="1758439270" sldId="382"/>
        </pc:sldMkLst>
        <pc:spChg chg="add mod">
          <ac:chgData name="Reyes, Jennifer" userId="c8066812-738b-426e-b025-3a4b4de876d6" providerId="ADAL" clId="{12EF24B2-0A53-402F-B997-06A1443F9062}" dt="2024-12-17T22:33:14.118" v="202" actId="6549"/>
          <ac:spMkLst>
            <pc:docMk/>
            <pc:sldMk cId="1758439270" sldId="382"/>
            <ac:spMk id="4" creationId="{E5E10EEC-B58C-B822-C882-5DA37125B13D}"/>
          </ac:spMkLst>
        </pc:spChg>
        <pc:picChg chg="add mod">
          <ac:chgData name="Reyes, Jennifer" userId="c8066812-738b-426e-b025-3a4b4de876d6" providerId="ADAL" clId="{12EF24B2-0A53-402F-B997-06A1443F9062}" dt="2024-12-17T22:32:17.370" v="168" actId="1076"/>
          <ac:picMkLst>
            <pc:docMk/>
            <pc:sldMk cId="1758439270" sldId="382"/>
            <ac:picMk id="3" creationId="{4207EDA9-24FF-87DF-1547-2ADC4EAD28E4}"/>
          </ac:picMkLst>
        </pc:picChg>
      </pc:sldChg>
      <pc:sldChg chg="addSp modSp new mod">
        <pc:chgData name="Reyes, Jennifer" userId="c8066812-738b-426e-b025-3a4b4de876d6" providerId="ADAL" clId="{12EF24B2-0A53-402F-B997-06A1443F9062}" dt="2024-12-17T22:33:18.625" v="205" actId="6549"/>
        <pc:sldMkLst>
          <pc:docMk/>
          <pc:sldMk cId="1111151812" sldId="383"/>
        </pc:sldMkLst>
        <pc:spChg chg="add mod">
          <ac:chgData name="Reyes, Jennifer" userId="c8066812-738b-426e-b025-3a4b4de876d6" providerId="ADAL" clId="{12EF24B2-0A53-402F-B997-06A1443F9062}" dt="2024-12-17T22:33:18.625" v="205" actId="6549"/>
          <ac:spMkLst>
            <pc:docMk/>
            <pc:sldMk cId="1111151812" sldId="383"/>
            <ac:spMk id="4" creationId="{FE3363B6-BB9A-58CD-DC78-B0A2DC911E96}"/>
          </ac:spMkLst>
        </pc:spChg>
        <pc:picChg chg="add mod">
          <ac:chgData name="Reyes, Jennifer" userId="c8066812-738b-426e-b025-3a4b4de876d6" providerId="ADAL" clId="{12EF24B2-0A53-402F-B997-06A1443F9062}" dt="2024-12-17T22:32:20.122" v="169" actId="1076"/>
          <ac:picMkLst>
            <pc:docMk/>
            <pc:sldMk cId="1111151812" sldId="383"/>
            <ac:picMk id="3" creationId="{C0383509-3A5F-C7AD-2E6A-5E13D7091155}"/>
          </ac:picMkLst>
        </pc:picChg>
      </pc:sldChg>
      <pc:sldChg chg="addSp modSp new mod">
        <pc:chgData name="Reyes, Jennifer" userId="c8066812-738b-426e-b025-3a4b4de876d6" providerId="ADAL" clId="{12EF24B2-0A53-402F-B997-06A1443F9062}" dt="2024-12-17T22:34:40.092" v="246" actId="1076"/>
        <pc:sldMkLst>
          <pc:docMk/>
          <pc:sldMk cId="2370836636" sldId="384"/>
        </pc:sldMkLst>
        <pc:spChg chg="add mod">
          <ac:chgData name="Reyes, Jennifer" userId="c8066812-738b-426e-b025-3a4b4de876d6" providerId="ADAL" clId="{12EF24B2-0A53-402F-B997-06A1443F9062}" dt="2024-12-17T22:33:24.279" v="208" actId="20577"/>
          <ac:spMkLst>
            <pc:docMk/>
            <pc:sldMk cId="2370836636" sldId="384"/>
            <ac:spMk id="4" creationId="{686D2ECA-A2F7-E515-B407-2A804EB04F32}"/>
          </ac:spMkLst>
        </pc:spChg>
        <pc:picChg chg="add mod">
          <ac:chgData name="Reyes, Jennifer" userId="c8066812-738b-426e-b025-3a4b4de876d6" providerId="ADAL" clId="{12EF24B2-0A53-402F-B997-06A1443F9062}" dt="2024-12-17T22:34:40.092" v="246" actId="1076"/>
          <ac:picMkLst>
            <pc:docMk/>
            <pc:sldMk cId="2370836636" sldId="384"/>
            <ac:picMk id="3" creationId="{5C2FF104-1AD3-7621-5AB7-E72C2CCD96C2}"/>
          </ac:picMkLst>
        </pc:picChg>
      </pc:sldChg>
      <pc:sldChg chg="addSp modSp new mod">
        <pc:chgData name="Reyes, Jennifer" userId="c8066812-738b-426e-b025-3a4b4de876d6" providerId="ADAL" clId="{12EF24B2-0A53-402F-B997-06A1443F9062}" dt="2024-12-17T22:33:30.649" v="211" actId="6549"/>
        <pc:sldMkLst>
          <pc:docMk/>
          <pc:sldMk cId="1335058685" sldId="385"/>
        </pc:sldMkLst>
        <pc:spChg chg="add mod">
          <ac:chgData name="Reyes, Jennifer" userId="c8066812-738b-426e-b025-3a4b4de876d6" providerId="ADAL" clId="{12EF24B2-0A53-402F-B997-06A1443F9062}" dt="2024-12-17T22:33:30.649" v="211" actId="6549"/>
          <ac:spMkLst>
            <pc:docMk/>
            <pc:sldMk cId="1335058685" sldId="385"/>
            <ac:spMk id="4" creationId="{A4A0E689-B9FD-B4E6-A845-92812C5FAD3D}"/>
          </ac:spMkLst>
        </pc:spChg>
        <pc:picChg chg="add mod">
          <ac:chgData name="Reyes, Jennifer" userId="c8066812-738b-426e-b025-3a4b4de876d6" providerId="ADAL" clId="{12EF24B2-0A53-402F-B997-06A1443F9062}" dt="2024-12-17T22:32:27.151" v="171" actId="1076"/>
          <ac:picMkLst>
            <pc:docMk/>
            <pc:sldMk cId="1335058685" sldId="385"/>
            <ac:picMk id="3" creationId="{029B2EF3-299E-8446-D78D-DEEF7AEC4E46}"/>
          </ac:picMkLst>
        </pc:picChg>
      </pc:sldChg>
      <pc:sldChg chg="addSp modSp new mod">
        <pc:chgData name="Reyes, Jennifer" userId="c8066812-738b-426e-b025-3a4b4de876d6" providerId="ADAL" clId="{12EF24B2-0A53-402F-B997-06A1443F9062}" dt="2024-12-17T22:33:35.323" v="214" actId="6549"/>
        <pc:sldMkLst>
          <pc:docMk/>
          <pc:sldMk cId="762683687" sldId="386"/>
        </pc:sldMkLst>
        <pc:spChg chg="add mod">
          <ac:chgData name="Reyes, Jennifer" userId="c8066812-738b-426e-b025-3a4b4de876d6" providerId="ADAL" clId="{12EF24B2-0A53-402F-B997-06A1443F9062}" dt="2024-12-17T22:33:35.323" v="214" actId="6549"/>
          <ac:spMkLst>
            <pc:docMk/>
            <pc:sldMk cId="762683687" sldId="386"/>
            <ac:spMk id="4" creationId="{818E7015-89B9-FDBF-9D0F-91C5CF355C4A}"/>
          </ac:spMkLst>
        </pc:spChg>
        <pc:picChg chg="add mod">
          <ac:chgData name="Reyes, Jennifer" userId="c8066812-738b-426e-b025-3a4b4de876d6" providerId="ADAL" clId="{12EF24B2-0A53-402F-B997-06A1443F9062}" dt="2024-12-17T22:32:30.369" v="172" actId="1076"/>
          <ac:picMkLst>
            <pc:docMk/>
            <pc:sldMk cId="762683687" sldId="386"/>
            <ac:picMk id="3" creationId="{546906B8-4D1E-14F9-53EA-37F2FD80ACB3}"/>
          </ac:picMkLst>
        </pc:picChg>
      </pc:sldChg>
      <pc:sldChg chg="addSp modSp new mod">
        <pc:chgData name="Reyes, Jennifer" userId="c8066812-738b-426e-b025-3a4b4de876d6" providerId="ADAL" clId="{12EF24B2-0A53-402F-B997-06A1443F9062}" dt="2024-12-17T22:34:25.497" v="244" actId="20577"/>
        <pc:sldMkLst>
          <pc:docMk/>
          <pc:sldMk cId="4084160131" sldId="387"/>
        </pc:sldMkLst>
        <pc:spChg chg="add mod">
          <ac:chgData name="Reyes, Jennifer" userId="c8066812-738b-426e-b025-3a4b4de876d6" providerId="ADAL" clId="{12EF24B2-0A53-402F-B997-06A1443F9062}" dt="2024-12-17T22:34:25.497" v="244" actId="20577"/>
          <ac:spMkLst>
            <pc:docMk/>
            <pc:sldMk cId="4084160131" sldId="387"/>
            <ac:spMk id="2" creationId="{110A28D4-1B77-FB8D-75C7-AC7DE87A480E}"/>
          </ac:spMkLst>
        </pc:spChg>
      </pc:sldChg>
      <pc:sldMasterChg chg="del delSldLayout">
        <pc:chgData name="Reyes, Jennifer" userId="c8066812-738b-426e-b025-3a4b4de876d6" providerId="ADAL" clId="{12EF24B2-0A53-402F-B997-06A1443F9062}" dt="2024-12-17T22:31:05.242" v="144" actId="47"/>
        <pc:sldMasterMkLst>
          <pc:docMk/>
          <pc:sldMasterMk cId="1704715130" sldId="2147483648"/>
        </pc:sldMasterMkLst>
        <pc:sldLayoutChg chg="del">
          <pc:chgData name="Reyes, Jennifer" userId="c8066812-738b-426e-b025-3a4b4de876d6" providerId="ADAL" clId="{12EF24B2-0A53-402F-B997-06A1443F9062}" dt="2024-12-17T22:31:05.242" v="144" actId="47"/>
          <pc:sldLayoutMkLst>
            <pc:docMk/>
            <pc:sldMasterMk cId="1704715130" sldId="2147483648"/>
            <pc:sldLayoutMk cId="1459285355" sldId="2147483649"/>
          </pc:sldLayoutMkLst>
        </pc:sldLayoutChg>
        <pc:sldLayoutChg chg="del">
          <pc:chgData name="Reyes, Jennifer" userId="c8066812-738b-426e-b025-3a4b4de876d6" providerId="ADAL" clId="{12EF24B2-0A53-402F-B997-06A1443F9062}" dt="2024-12-17T22:31:05.242" v="144" actId="47"/>
          <pc:sldLayoutMkLst>
            <pc:docMk/>
            <pc:sldMasterMk cId="1704715130" sldId="2147483648"/>
            <pc:sldLayoutMk cId="3500116486" sldId="2147483650"/>
          </pc:sldLayoutMkLst>
        </pc:sldLayoutChg>
        <pc:sldLayoutChg chg="del">
          <pc:chgData name="Reyes, Jennifer" userId="c8066812-738b-426e-b025-3a4b4de876d6" providerId="ADAL" clId="{12EF24B2-0A53-402F-B997-06A1443F9062}" dt="2024-12-17T22:31:05.242" v="144" actId="47"/>
          <pc:sldLayoutMkLst>
            <pc:docMk/>
            <pc:sldMasterMk cId="1704715130" sldId="2147483648"/>
            <pc:sldLayoutMk cId="2463040570" sldId="2147483651"/>
          </pc:sldLayoutMkLst>
        </pc:sldLayoutChg>
        <pc:sldLayoutChg chg="del">
          <pc:chgData name="Reyes, Jennifer" userId="c8066812-738b-426e-b025-3a4b4de876d6" providerId="ADAL" clId="{12EF24B2-0A53-402F-B997-06A1443F9062}" dt="2024-12-17T22:31:05.242" v="144" actId="47"/>
          <pc:sldLayoutMkLst>
            <pc:docMk/>
            <pc:sldMasterMk cId="1704715130" sldId="2147483648"/>
            <pc:sldLayoutMk cId="1905925944" sldId="2147483652"/>
          </pc:sldLayoutMkLst>
        </pc:sldLayoutChg>
        <pc:sldLayoutChg chg="del">
          <pc:chgData name="Reyes, Jennifer" userId="c8066812-738b-426e-b025-3a4b4de876d6" providerId="ADAL" clId="{12EF24B2-0A53-402F-B997-06A1443F9062}" dt="2024-12-17T22:31:05.242" v="144" actId="47"/>
          <pc:sldLayoutMkLst>
            <pc:docMk/>
            <pc:sldMasterMk cId="1704715130" sldId="2147483648"/>
            <pc:sldLayoutMk cId="3788657939" sldId="2147483653"/>
          </pc:sldLayoutMkLst>
        </pc:sldLayoutChg>
        <pc:sldLayoutChg chg="del">
          <pc:chgData name="Reyes, Jennifer" userId="c8066812-738b-426e-b025-3a4b4de876d6" providerId="ADAL" clId="{12EF24B2-0A53-402F-B997-06A1443F9062}" dt="2024-12-17T22:31:05.242" v="144" actId="47"/>
          <pc:sldLayoutMkLst>
            <pc:docMk/>
            <pc:sldMasterMk cId="1704715130" sldId="2147483648"/>
            <pc:sldLayoutMk cId="3920734964" sldId="2147483654"/>
          </pc:sldLayoutMkLst>
        </pc:sldLayoutChg>
        <pc:sldLayoutChg chg="del">
          <pc:chgData name="Reyes, Jennifer" userId="c8066812-738b-426e-b025-3a4b4de876d6" providerId="ADAL" clId="{12EF24B2-0A53-402F-B997-06A1443F9062}" dt="2024-12-17T22:31:05.242" v="144" actId="47"/>
          <pc:sldLayoutMkLst>
            <pc:docMk/>
            <pc:sldMasterMk cId="1704715130" sldId="2147483648"/>
            <pc:sldLayoutMk cId="1136237394" sldId="2147483655"/>
          </pc:sldLayoutMkLst>
        </pc:sldLayoutChg>
        <pc:sldLayoutChg chg="del">
          <pc:chgData name="Reyes, Jennifer" userId="c8066812-738b-426e-b025-3a4b4de876d6" providerId="ADAL" clId="{12EF24B2-0A53-402F-B997-06A1443F9062}" dt="2024-12-17T22:31:05.242" v="144" actId="47"/>
          <pc:sldLayoutMkLst>
            <pc:docMk/>
            <pc:sldMasterMk cId="1704715130" sldId="2147483648"/>
            <pc:sldLayoutMk cId="1257719403" sldId="2147483656"/>
          </pc:sldLayoutMkLst>
        </pc:sldLayoutChg>
        <pc:sldLayoutChg chg="del">
          <pc:chgData name="Reyes, Jennifer" userId="c8066812-738b-426e-b025-3a4b4de876d6" providerId="ADAL" clId="{12EF24B2-0A53-402F-B997-06A1443F9062}" dt="2024-12-17T22:31:05.242" v="144" actId="47"/>
          <pc:sldLayoutMkLst>
            <pc:docMk/>
            <pc:sldMasterMk cId="1704715130" sldId="2147483648"/>
            <pc:sldLayoutMk cId="3742762155" sldId="2147483657"/>
          </pc:sldLayoutMkLst>
        </pc:sldLayoutChg>
        <pc:sldLayoutChg chg="del">
          <pc:chgData name="Reyes, Jennifer" userId="c8066812-738b-426e-b025-3a4b4de876d6" providerId="ADAL" clId="{12EF24B2-0A53-402F-B997-06A1443F9062}" dt="2024-12-17T22:31:05.242" v="144" actId="47"/>
          <pc:sldLayoutMkLst>
            <pc:docMk/>
            <pc:sldMasterMk cId="1704715130" sldId="2147483648"/>
            <pc:sldLayoutMk cId="462235306" sldId="2147483658"/>
          </pc:sldLayoutMkLst>
        </pc:sldLayoutChg>
        <pc:sldLayoutChg chg="del">
          <pc:chgData name="Reyes, Jennifer" userId="c8066812-738b-426e-b025-3a4b4de876d6" providerId="ADAL" clId="{12EF24B2-0A53-402F-B997-06A1443F9062}" dt="2024-12-17T22:31:05.242" v="144" actId="47"/>
          <pc:sldLayoutMkLst>
            <pc:docMk/>
            <pc:sldMasterMk cId="1704715130" sldId="2147483648"/>
            <pc:sldLayoutMk cId="1554729200" sldId="2147483659"/>
          </pc:sldLayoutMkLst>
        </pc:sldLayoutChg>
      </pc:sldMasterChg>
      <pc:sldMasterChg chg="modSldLayout">
        <pc:chgData name="Reyes, Jennifer" userId="c8066812-738b-426e-b025-3a4b4de876d6" providerId="ADAL" clId="{12EF24B2-0A53-402F-B997-06A1443F9062}" dt="2024-12-17T22:29:46.356" v="83" actId="14100"/>
        <pc:sldMasterMkLst>
          <pc:docMk/>
          <pc:sldMasterMk cId="2663943515" sldId="2147483660"/>
        </pc:sldMasterMkLst>
        <pc:sldLayoutChg chg="delSp modSp mod">
          <pc:chgData name="Reyes, Jennifer" userId="c8066812-738b-426e-b025-3a4b4de876d6" providerId="ADAL" clId="{12EF24B2-0A53-402F-B997-06A1443F9062}" dt="2024-12-17T22:29:46.356" v="83" actId="14100"/>
          <pc:sldLayoutMkLst>
            <pc:docMk/>
            <pc:sldMasterMk cId="2663943515" sldId="2147483660"/>
            <pc:sldLayoutMk cId="46485479" sldId="2147483661"/>
          </pc:sldLayoutMkLst>
          <pc:picChg chg="mod">
            <ac:chgData name="Reyes, Jennifer" userId="c8066812-738b-426e-b025-3a4b4de876d6" providerId="ADAL" clId="{12EF24B2-0A53-402F-B997-06A1443F9062}" dt="2024-12-17T22:29:21.672" v="5" actId="1076"/>
            <ac:picMkLst>
              <pc:docMk/>
              <pc:sldMasterMk cId="2663943515" sldId="2147483660"/>
              <pc:sldLayoutMk cId="46485479" sldId="2147483661"/>
              <ac:picMk id="3" creationId="{2F17C080-AF7A-FD3B-7EB6-CBA33DADF7A4}"/>
            </ac:picMkLst>
          </pc:picChg>
          <pc:cxnChg chg="mod">
            <ac:chgData name="Reyes, Jennifer" userId="c8066812-738b-426e-b025-3a4b4de876d6" providerId="ADAL" clId="{12EF24B2-0A53-402F-B997-06A1443F9062}" dt="2024-12-17T22:29:46.356" v="83" actId="14100"/>
            <ac:cxnSpMkLst>
              <pc:docMk/>
              <pc:sldMasterMk cId="2663943515" sldId="2147483660"/>
              <pc:sldLayoutMk cId="46485479" sldId="2147483661"/>
              <ac:cxnSpMk id="13" creationId="{3E990701-085B-C483-013B-26EBB7EB756A}"/>
            </ac:cxnSpMkLst>
          </pc:cxnChg>
        </pc:sldLayoutChg>
      </pc:sldMasterChg>
    </pc:docChg>
  </pc:docChgLst>
  <pc:docChgLst>
    <pc:chgData name="Reyes, Jennifer" userId="c8066812-738b-426e-b025-3a4b4de876d6" providerId="ADAL" clId="{22BB3246-EBA1-4E91-870F-F0752EB2170E}"/>
    <pc:docChg chg="modSld">
      <pc:chgData name="Reyes, Jennifer" userId="c8066812-738b-426e-b025-3a4b4de876d6" providerId="ADAL" clId="{22BB3246-EBA1-4E91-870F-F0752EB2170E}" dt="2025-01-06T16:48:02.484" v="9" actId="1037"/>
      <pc:docMkLst>
        <pc:docMk/>
      </pc:docMkLst>
      <pc:sldChg chg="modSp mod">
        <pc:chgData name="Reyes, Jennifer" userId="c8066812-738b-426e-b025-3a4b4de876d6" providerId="ADAL" clId="{22BB3246-EBA1-4E91-870F-F0752EB2170E}" dt="2025-01-06T16:48:02.484" v="9" actId="1037"/>
        <pc:sldMkLst>
          <pc:docMk/>
          <pc:sldMk cId="4084160131" sldId="387"/>
        </pc:sldMkLst>
        <pc:picChg chg="mod">
          <ac:chgData name="Reyes, Jennifer" userId="c8066812-738b-426e-b025-3a4b4de876d6" providerId="ADAL" clId="{22BB3246-EBA1-4E91-870F-F0752EB2170E}" dt="2025-01-06T16:48:02.484" v="9" actId="1037"/>
          <ac:picMkLst>
            <pc:docMk/>
            <pc:sldMk cId="4084160131" sldId="387"/>
            <ac:picMk id="4" creationId="{AB486AA0-92ED-4C9E-47AB-D76E8F561604}"/>
          </ac:picMkLst>
        </pc:picChg>
      </pc:sldChg>
    </pc:docChg>
  </pc:docChgLst>
  <pc:docChgLst>
    <pc:chgData name="Smith, Raeyn R" userId="d109ec87-82d1-4f3d-aaf2-f2217d4f0f9a" providerId="ADAL" clId="{6D71C759-A3BA-154A-9DCC-895AAF6B7635}"/>
    <pc:docChg chg="modSld">
      <pc:chgData name="Smith, Raeyn R" userId="d109ec87-82d1-4f3d-aaf2-f2217d4f0f9a" providerId="ADAL" clId="{6D71C759-A3BA-154A-9DCC-895AAF6B7635}" dt="2024-12-18T17:26:16.587" v="26" actId="14861"/>
      <pc:docMkLst>
        <pc:docMk/>
      </pc:docMkLst>
      <pc:sldChg chg="addSp modSp mod">
        <pc:chgData name="Smith, Raeyn R" userId="d109ec87-82d1-4f3d-aaf2-f2217d4f0f9a" providerId="ADAL" clId="{6D71C759-A3BA-154A-9DCC-895AAF6B7635}" dt="2024-12-18T17:19:14.305" v="6" actId="1076"/>
        <pc:sldMkLst>
          <pc:docMk/>
          <pc:sldMk cId="2973079666" sldId="380"/>
        </pc:sldMkLst>
        <pc:picChg chg="add mod">
          <ac:chgData name="Smith, Raeyn R" userId="d109ec87-82d1-4f3d-aaf2-f2217d4f0f9a" providerId="ADAL" clId="{6D71C759-A3BA-154A-9DCC-895AAF6B7635}" dt="2024-12-18T17:19:14.305" v="6" actId="1076"/>
          <ac:picMkLst>
            <pc:docMk/>
            <pc:sldMk cId="2973079666" sldId="380"/>
            <ac:picMk id="4" creationId="{164B6935-4D1E-633D-9C88-BA1B36090C41}"/>
          </ac:picMkLst>
        </pc:picChg>
      </pc:sldChg>
      <pc:sldChg chg="addSp modSp mod">
        <pc:chgData name="Smith, Raeyn R" userId="d109ec87-82d1-4f3d-aaf2-f2217d4f0f9a" providerId="ADAL" clId="{6D71C759-A3BA-154A-9DCC-895AAF6B7635}" dt="2024-12-18T17:26:16.587" v="26" actId="14861"/>
        <pc:sldMkLst>
          <pc:docMk/>
          <pc:sldMk cId="4084160131" sldId="387"/>
        </pc:sldMkLst>
        <pc:picChg chg="add mod modCrop">
          <ac:chgData name="Smith, Raeyn R" userId="d109ec87-82d1-4f3d-aaf2-f2217d4f0f9a" providerId="ADAL" clId="{6D71C759-A3BA-154A-9DCC-895AAF6B7635}" dt="2024-12-18T17:26:16.587" v="26" actId="14861"/>
          <ac:picMkLst>
            <pc:docMk/>
            <pc:sldMk cId="4084160131" sldId="387"/>
            <ac:picMk id="4" creationId="{AB486AA0-92ED-4C9E-47AB-D76E8F56160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A739B5-BA5D-4BDD-8403-2CB88A5E54B1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7E7D3-92A2-4039-B72C-62E4DCAC54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03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buFont typeface="+mj-lt"/>
              <a:buAutoNum type="arabicPeriod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DC34F4-B58A-434F-B06A-B1AC025301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6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pphire 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background">
            <a:extLst>
              <a:ext uri="{FF2B5EF4-FFF2-40B4-BE49-F238E27FC236}">
                <a16:creationId xmlns:a16="http://schemas.microsoft.com/office/drawing/2014/main" id="{FC2F1BDC-BCA4-AD20-2647-2911179D95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45s pattern">
            <a:extLst>
              <a:ext uri="{FF2B5EF4-FFF2-40B4-BE49-F238E27FC236}">
                <a16:creationId xmlns:a16="http://schemas.microsoft.com/office/drawing/2014/main" id="{2F17C080-AF7A-FD3B-7EB6-CBA33DADF7A4}"/>
              </a:ext>
            </a:extLst>
          </p:cNvPr>
          <p:cNvPicPr/>
          <p:nvPr userDrawn="1"/>
        </p:nvPicPr>
        <p:blipFill rotWithShape="1">
          <a:blip r:embed="rId2">
            <a:alphaModFix amt="40000"/>
          </a:blip>
          <a:srcRect l="19817"/>
          <a:stretch/>
        </p:blipFill>
        <p:spPr>
          <a:xfrm>
            <a:off x="2367931" y="0"/>
            <a:ext cx="9775902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445DA9C-0C17-0538-C225-D0E142FB37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27084" y="171272"/>
            <a:ext cx="307827" cy="32474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990701-085B-C483-013B-26EBB7EB756A}"/>
              </a:ext>
            </a:extLst>
          </p:cNvPr>
          <p:cNvCxnSpPr>
            <a:cxnSpLocks/>
          </p:cNvCxnSpPr>
          <p:nvPr userDrawn="1"/>
        </p:nvCxnSpPr>
        <p:spPr>
          <a:xfrm>
            <a:off x="11876243" y="664159"/>
            <a:ext cx="0" cy="595571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85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C2FF17-DFB0-F236-65D5-46FC151BF58E}"/>
              </a:ext>
            </a:extLst>
          </p:cNvPr>
          <p:cNvPicPr/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D334A95-ADC4-FBC2-9F31-F0DEB1FA8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27084" y="171272"/>
            <a:ext cx="307827" cy="32474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C669BC-CED2-64B8-BC48-B45E739681DF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76553" y="5040307"/>
            <a:ext cx="7315" cy="1383071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8F8947E-9E56-7717-3DEF-010C4DEC5731}"/>
              </a:ext>
            </a:extLst>
          </p:cNvPr>
          <p:cNvSpPr txBox="1"/>
          <p:nvPr userDrawn="1"/>
        </p:nvSpPr>
        <p:spPr>
          <a:xfrm>
            <a:off x="11623903" y="6474247"/>
            <a:ext cx="519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8545896-9DF1-7149-98EB-7AAA37CB690E}" type="slidenum">
              <a:rPr lang="en-US" sz="11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110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3D5E87-4387-2C91-1628-4CEB4E52E82A}"/>
              </a:ext>
            </a:extLst>
          </p:cNvPr>
          <p:cNvSpPr/>
          <p:nvPr userDrawn="1"/>
        </p:nvSpPr>
        <p:spPr>
          <a:xfrm rot="5400000">
            <a:off x="9005199" y="3385005"/>
            <a:ext cx="5751052" cy="20005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700" b="0" i="0" u="none" strike="noStrike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CONFIDENTIAL BUSINESS, FINANCIAL AND PROPRIETARY INFORMATION</a:t>
            </a:r>
            <a:endParaRPr lang="en-US" sz="700" i="0" u="none" strike="noStrike" kern="800" cap="none" spc="220" baseline="30000">
              <a:solidFill>
                <a:schemeClr val="accent1"/>
              </a:solidFill>
              <a:ea typeface="+mn-ea"/>
              <a:cs typeface="Arial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1E1CAB-8B6C-3C09-7B70-2D3E4277AD7E}"/>
              </a:ext>
            </a:extLst>
          </p:cNvPr>
          <p:cNvCxnSpPr>
            <a:cxnSpLocks/>
          </p:cNvCxnSpPr>
          <p:nvPr userDrawn="1"/>
        </p:nvCxnSpPr>
        <p:spPr>
          <a:xfrm>
            <a:off x="11876243" y="636705"/>
            <a:ext cx="310" cy="1277802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446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185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051DEF-7C3E-2EB9-EAC5-BA7ED02DC3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1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Larg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ACF533B-0A42-253B-C5B8-18E9DA8AF0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710" y="305669"/>
            <a:ext cx="10555352" cy="741354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40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Placeholder Large Headline</a:t>
            </a:r>
          </a:p>
        </p:txBody>
      </p:sp>
    </p:spTree>
    <p:extLst>
      <p:ext uri="{BB962C8B-B14F-4D97-AF65-F5344CB8AC3E}">
        <p14:creationId xmlns:p14="http://schemas.microsoft.com/office/powerpoint/2010/main" val="1637374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Large Headli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6D665CFC-6C8E-951F-C86E-091AE538B7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3710" y="1047024"/>
            <a:ext cx="10555352" cy="5376354"/>
          </a:xfrm>
          <a:prstGeom prst="rect">
            <a:avLst/>
          </a:prstGeom>
        </p:spPr>
        <p:txBody>
          <a:bodyPr/>
          <a:lstStyle>
            <a:lvl1pPr>
              <a:defRPr sz="2400" b="0" i="0">
                <a:latin typeface="Aptos" panose="020B0004020202020204" pitchFamily="34" charset="0"/>
              </a:defRPr>
            </a:lvl1pPr>
            <a:lvl2pPr>
              <a:defRPr sz="2000" b="0" i="0">
                <a:latin typeface="Aptos" panose="020B0004020202020204" pitchFamily="34" charset="0"/>
              </a:defRPr>
            </a:lvl2pPr>
            <a:lvl3pPr>
              <a:defRPr sz="1800" b="0" i="0">
                <a:latin typeface="Aptos" panose="020B0004020202020204" pitchFamily="34" charset="0"/>
              </a:defRPr>
            </a:lvl3pPr>
            <a:lvl4pPr>
              <a:defRPr sz="1600" b="0" i="0">
                <a:latin typeface="Aptos" panose="020B0004020202020204" pitchFamily="34" charset="0"/>
              </a:defRPr>
            </a:lvl4pPr>
            <a:lvl5pPr>
              <a:defRPr sz="16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ACF533B-0A42-253B-C5B8-18E9DA8AF0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710" y="305669"/>
            <a:ext cx="10555352" cy="741354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40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Placeholder Large Headline</a:t>
            </a:r>
          </a:p>
        </p:txBody>
      </p:sp>
    </p:spTree>
    <p:extLst>
      <p:ext uri="{BB962C8B-B14F-4D97-AF65-F5344CB8AC3E}">
        <p14:creationId xmlns:p14="http://schemas.microsoft.com/office/powerpoint/2010/main" val="2147506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mall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64F69EC-A651-3431-C9BE-DBCD4A9543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710" y="305669"/>
            <a:ext cx="10555352" cy="303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Placeholder // Small Headline</a:t>
            </a:r>
          </a:p>
        </p:txBody>
      </p:sp>
    </p:spTree>
    <p:extLst>
      <p:ext uri="{BB962C8B-B14F-4D97-AF65-F5344CB8AC3E}">
        <p14:creationId xmlns:p14="http://schemas.microsoft.com/office/powerpoint/2010/main" val="3029283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mall Headli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6D665CFC-6C8E-951F-C86E-091AE538B7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3710" y="746876"/>
            <a:ext cx="10555352" cy="5676502"/>
          </a:xfrm>
          <a:prstGeom prst="rect">
            <a:avLst/>
          </a:prstGeom>
        </p:spPr>
        <p:txBody>
          <a:bodyPr/>
          <a:lstStyle>
            <a:lvl1pPr>
              <a:defRPr sz="2400" b="0" i="0">
                <a:latin typeface="Aptos" panose="020B0004020202020204" pitchFamily="34" charset="0"/>
              </a:defRPr>
            </a:lvl1pPr>
            <a:lvl2pPr>
              <a:defRPr sz="2000" b="0" i="0">
                <a:latin typeface="Aptos" panose="020B0004020202020204" pitchFamily="34" charset="0"/>
              </a:defRPr>
            </a:lvl2pPr>
            <a:lvl3pPr>
              <a:defRPr sz="1800" b="0" i="0">
                <a:latin typeface="Aptos" panose="020B0004020202020204" pitchFamily="34" charset="0"/>
              </a:defRPr>
            </a:lvl3pPr>
            <a:lvl4pPr>
              <a:defRPr sz="1600" b="0" i="0">
                <a:latin typeface="Aptos" panose="020B0004020202020204" pitchFamily="34" charset="0"/>
              </a:defRPr>
            </a:lvl4pPr>
            <a:lvl5pPr>
              <a:defRPr sz="1600"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64F69EC-A651-3431-C9BE-DBCD4A9543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710" y="305669"/>
            <a:ext cx="10555352" cy="303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Placeholder // Small Headline</a:t>
            </a:r>
          </a:p>
        </p:txBody>
      </p:sp>
    </p:spTree>
    <p:extLst>
      <p:ext uri="{BB962C8B-B14F-4D97-AF65-F5344CB8AC3E}">
        <p14:creationId xmlns:p14="http://schemas.microsoft.com/office/powerpoint/2010/main" val="2559974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338E1C-CBA6-0052-A85A-253440D32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00AF850-EDDD-1A48-9591-6573BDA613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27084" y="171272"/>
            <a:ext cx="307827" cy="32474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88045FA-F440-0361-1376-72B7C4BF68B9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76553" y="5040307"/>
            <a:ext cx="7315" cy="1383071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33EB632-02DD-25D1-E3E2-B0959860D7BD}"/>
              </a:ext>
            </a:extLst>
          </p:cNvPr>
          <p:cNvSpPr txBox="1"/>
          <p:nvPr userDrawn="1"/>
        </p:nvSpPr>
        <p:spPr>
          <a:xfrm>
            <a:off x="11623903" y="6474247"/>
            <a:ext cx="519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8545896-9DF1-7149-98EB-7AAA37CB690E}" type="slidenum">
              <a:rPr lang="en-US" sz="11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110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1A4315-9060-22C7-4A28-757CCAED6FD8}"/>
              </a:ext>
            </a:extLst>
          </p:cNvPr>
          <p:cNvSpPr/>
          <p:nvPr userDrawn="1"/>
        </p:nvSpPr>
        <p:spPr>
          <a:xfrm rot="5400000">
            <a:off x="9005199" y="3385005"/>
            <a:ext cx="5751052" cy="20005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700" b="0" i="0" u="none" strike="noStrike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CONFIDENTIAL BUSINESS, FINANCIAL AND PROPRIETARY INFORMATION</a:t>
            </a:r>
            <a:endParaRPr lang="en-US" sz="700" i="0" u="none" strike="noStrike" kern="800" cap="none" spc="220" baseline="30000">
              <a:solidFill>
                <a:schemeClr val="accent1"/>
              </a:solidFill>
              <a:ea typeface="+mn-ea"/>
              <a:cs typeface="Arial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589060-5A85-398D-DD76-AEE19BBF4B4E}"/>
              </a:ext>
            </a:extLst>
          </p:cNvPr>
          <p:cNvCxnSpPr>
            <a:cxnSpLocks/>
          </p:cNvCxnSpPr>
          <p:nvPr userDrawn="1"/>
        </p:nvCxnSpPr>
        <p:spPr>
          <a:xfrm>
            <a:off x="11876243" y="636705"/>
            <a:ext cx="310" cy="1277802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832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A277A5-1FE7-ED01-D2A7-EFA55536D9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333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CE1F95F-007A-6C72-984B-7E3879020D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27084" y="171272"/>
            <a:ext cx="307827" cy="32474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D46871-6FAB-63FC-4421-25F9033D3730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76553" y="5040307"/>
            <a:ext cx="7315" cy="1383071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3E8CB15-BC35-0BE3-A151-40F935C4DC1C}"/>
              </a:ext>
            </a:extLst>
          </p:cNvPr>
          <p:cNvSpPr txBox="1"/>
          <p:nvPr userDrawn="1"/>
        </p:nvSpPr>
        <p:spPr>
          <a:xfrm>
            <a:off x="11623903" y="6474247"/>
            <a:ext cx="519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8545896-9DF1-7149-98EB-7AAA37CB690E}" type="slidenum">
              <a:rPr lang="en-US" sz="11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110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CE3AAC-270C-15B2-2003-EA6E29FE5EF5}"/>
              </a:ext>
            </a:extLst>
          </p:cNvPr>
          <p:cNvSpPr/>
          <p:nvPr userDrawn="1"/>
        </p:nvSpPr>
        <p:spPr>
          <a:xfrm rot="5400000">
            <a:off x="9005199" y="3385005"/>
            <a:ext cx="5751052" cy="20005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700" b="0" i="0" u="none" strike="noStrike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CONFIDENTIAL BUSINESS, FINANCIAL AND PROPRIETARY INFORMATION</a:t>
            </a:r>
            <a:endParaRPr lang="en-US" sz="700" i="0" u="none" strike="noStrike" kern="800" cap="none" spc="220" baseline="30000">
              <a:solidFill>
                <a:schemeClr val="accent1"/>
              </a:solidFill>
              <a:ea typeface="+mn-ea"/>
              <a:cs typeface="Arial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B1AE85-875B-9277-A4BC-86E261E8B08E}"/>
              </a:ext>
            </a:extLst>
          </p:cNvPr>
          <p:cNvCxnSpPr>
            <a:cxnSpLocks/>
          </p:cNvCxnSpPr>
          <p:nvPr userDrawn="1"/>
        </p:nvCxnSpPr>
        <p:spPr>
          <a:xfrm>
            <a:off x="11876243" y="636705"/>
            <a:ext cx="310" cy="1277802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640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ne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05C2964-B7CC-8E4B-A765-BA4C902EE7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1242" y="279133"/>
            <a:ext cx="11456435" cy="8547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rgbClr val="1E2A35"/>
                </a:solidFill>
              </a:defRPr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365C5C-6863-2144-86CE-A632E78EE8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1313" y="1272073"/>
            <a:ext cx="11456435" cy="4472747"/>
          </a:xfrm>
          <a:prstGeom prst="rect">
            <a:avLst/>
          </a:prstGeo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rgbClr val="1E2A35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rgbClr val="1E2A35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rgbClr val="1E2A35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rgbClr val="1E2A35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rgbClr val="1E2A35"/>
                </a:solidFill>
              </a:defRPr>
            </a:lvl5pPr>
          </a:lstStyle>
          <a:p>
            <a:pPr lvl="0"/>
            <a:r>
              <a:rPr lang="en-US"/>
              <a:t>Placeholder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362564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pphire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background">
            <a:extLst>
              <a:ext uri="{FF2B5EF4-FFF2-40B4-BE49-F238E27FC236}">
                <a16:creationId xmlns:a16="http://schemas.microsoft.com/office/drawing/2014/main" id="{FC2F1BDC-BCA4-AD20-2647-2911179D95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32B573-3F74-68EE-605F-F44CC50E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">
            <a:extLst>
              <a:ext uri="{FF2B5EF4-FFF2-40B4-BE49-F238E27FC236}">
                <a16:creationId xmlns:a16="http://schemas.microsoft.com/office/drawing/2014/main" id="{0BFA1E9D-8F04-D1A1-D2D8-EB5A1FF511BD}"/>
              </a:ext>
            </a:extLst>
          </p:cNvPr>
          <p:cNvSpPr/>
          <p:nvPr userDrawn="1"/>
        </p:nvSpPr>
        <p:spPr>
          <a:xfrm>
            <a:off x="12507444" y="3465835"/>
            <a:ext cx="2252546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050" b="1" i="0" u="none" strike="noStrike" kern="800" cap="none" spc="100" baseline="30000">
                <a:solidFill>
                  <a:schemeClr val="bg1"/>
                </a:solidFill>
                <a:ea typeface="+mn-ea"/>
                <a:cs typeface="Arial"/>
              </a:rPr>
              <a:t>IF REPLACING BACKGROUND IMAGE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endParaRPr lang="en-US" sz="1050" b="1" i="0" u="none" strike="noStrike" kern="800" cap="none" spc="100" baseline="30000">
              <a:solidFill>
                <a:schemeClr val="bg1"/>
              </a:solidFill>
              <a:ea typeface="+mn-ea"/>
              <a:cs typeface="Arial"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050" b="1" i="0" u="none" strike="noStrike" kern="800" cap="none" spc="100" baseline="30000">
                <a:solidFill>
                  <a:schemeClr val="bg1"/>
                </a:solidFill>
                <a:ea typeface="+mn-ea"/>
                <a:cs typeface="Arial"/>
              </a:rPr>
              <a:t>Picture Color &gt; Saturation: 0%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050" b="1" i="0" u="none" strike="noStrike" kern="800" cap="none" spc="100" baseline="30000">
                <a:solidFill>
                  <a:schemeClr val="bg1"/>
                </a:solidFill>
                <a:ea typeface="+mn-ea"/>
                <a:cs typeface="Arial"/>
              </a:rPr>
              <a:t>Picture Transparency &gt; Transparency: 90%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C5E5B75-8652-12E1-1C68-8A79B5E07F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27084" y="171272"/>
            <a:ext cx="307827" cy="3247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7CD357-C7F8-C75D-E4A6-F185BF077E31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76553" y="5040307"/>
            <a:ext cx="7315" cy="138307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BD5F526-49C6-E707-AD66-B52B233A5CAA}"/>
              </a:ext>
            </a:extLst>
          </p:cNvPr>
          <p:cNvSpPr txBox="1"/>
          <p:nvPr userDrawn="1"/>
        </p:nvSpPr>
        <p:spPr>
          <a:xfrm>
            <a:off x="11623903" y="6474247"/>
            <a:ext cx="519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8545896-9DF1-7149-98EB-7AAA37CB690E}" type="slidenum">
              <a:rPr lang="en-US" sz="1100" smtClean="0">
                <a:solidFill>
                  <a:schemeClr val="bg1"/>
                </a:solidFill>
              </a:rPr>
              <a:pPr algn="ctr"/>
              <a:t>‹#›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88EC83-D016-ABAB-EF8B-B6622ED1BD9E}"/>
              </a:ext>
            </a:extLst>
          </p:cNvPr>
          <p:cNvSpPr/>
          <p:nvPr userDrawn="1"/>
        </p:nvSpPr>
        <p:spPr>
          <a:xfrm rot="5400000">
            <a:off x="9005199" y="3385005"/>
            <a:ext cx="5751052" cy="20005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700" b="0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CONFIDENTIAL BUSINESS, FINANCIAL AND PROPRIETARY INFORMATION</a:t>
            </a:r>
            <a:endParaRPr lang="en-US" sz="700" i="0" u="none" strike="noStrike" kern="800" cap="none" spc="220" baseline="30000">
              <a:solidFill>
                <a:schemeClr val="bg1"/>
              </a:solidFill>
              <a:ea typeface="+mn-ea"/>
              <a:cs typeface="Arial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5B5047-438F-4663-C129-51AC579892F8}"/>
              </a:ext>
            </a:extLst>
          </p:cNvPr>
          <p:cNvCxnSpPr>
            <a:cxnSpLocks/>
          </p:cNvCxnSpPr>
          <p:nvPr userDrawn="1"/>
        </p:nvCxnSpPr>
        <p:spPr>
          <a:xfrm>
            <a:off x="11876243" y="636705"/>
            <a:ext cx="310" cy="127780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41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Small Sapph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background">
            <a:extLst>
              <a:ext uri="{FF2B5EF4-FFF2-40B4-BE49-F238E27FC236}">
                <a16:creationId xmlns:a16="http://schemas.microsoft.com/office/drawing/2014/main" id="{FC2F1BDC-BCA4-AD20-2647-2911179D95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45s pattern">
            <a:extLst>
              <a:ext uri="{FF2B5EF4-FFF2-40B4-BE49-F238E27FC236}">
                <a16:creationId xmlns:a16="http://schemas.microsoft.com/office/drawing/2014/main" id="{2F17C080-AF7A-FD3B-7EB6-CBA33DADF7A4}"/>
              </a:ext>
            </a:extLst>
          </p:cNvPr>
          <p:cNvPicPr/>
          <p:nvPr userDrawn="1"/>
        </p:nvPicPr>
        <p:blipFill rotWithShape="1">
          <a:blip r:embed="rId2">
            <a:alphaModFix amt="40000"/>
          </a:blip>
          <a:srcRect l="19817"/>
          <a:stretch/>
        </p:blipFill>
        <p:spPr>
          <a:xfrm>
            <a:off x="2416098" y="0"/>
            <a:ext cx="9775902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445DA9C-0C17-0538-C225-D0E142FB37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27084" y="171272"/>
            <a:ext cx="307827" cy="32474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1B47293-B5FD-C44C-0E5D-45022A410AE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76553" y="5040307"/>
            <a:ext cx="7315" cy="138307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6574038-1B65-412C-0B7C-0B7A436653EF}"/>
              </a:ext>
            </a:extLst>
          </p:cNvPr>
          <p:cNvSpPr txBox="1"/>
          <p:nvPr userDrawn="1"/>
        </p:nvSpPr>
        <p:spPr>
          <a:xfrm>
            <a:off x="11623903" y="6474247"/>
            <a:ext cx="519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8545896-9DF1-7149-98EB-7AAA37CB690E}" type="slidenum">
              <a:rPr lang="en-US" sz="1100" smtClean="0">
                <a:solidFill>
                  <a:schemeClr val="bg1"/>
                </a:solidFill>
              </a:rPr>
              <a:pPr algn="ctr"/>
              <a:t>‹#›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F56E83-D5EE-3277-5C38-779BF401AA9C}"/>
              </a:ext>
            </a:extLst>
          </p:cNvPr>
          <p:cNvSpPr/>
          <p:nvPr userDrawn="1"/>
        </p:nvSpPr>
        <p:spPr>
          <a:xfrm rot="5400000">
            <a:off x="9005199" y="3385005"/>
            <a:ext cx="5751052" cy="20005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700" b="0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CONFIDENTIAL BUSINESS, FINANCIAL AND PROPRIETARY INFORMATION</a:t>
            </a:r>
            <a:endParaRPr lang="en-US" sz="700" i="0" u="none" strike="noStrike" kern="800" cap="none" spc="220" baseline="30000">
              <a:solidFill>
                <a:schemeClr val="bg1"/>
              </a:solidFill>
              <a:ea typeface="+mn-ea"/>
              <a:cs typeface="Arial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990701-085B-C483-013B-26EBB7EB756A}"/>
              </a:ext>
            </a:extLst>
          </p:cNvPr>
          <p:cNvCxnSpPr>
            <a:cxnSpLocks/>
          </p:cNvCxnSpPr>
          <p:nvPr userDrawn="1"/>
        </p:nvCxnSpPr>
        <p:spPr>
          <a:xfrm>
            <a:off x="11876243" y="636705"/>
            <a:ext cx="310" cy="127780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CEE9ECE-B25F-4E84-B963-E707AA723B2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5494" y="762011"/>
            <a:ext cx="4801205" cy="533038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tIns="73152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INSERT PHOTO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30FF2AC-EB44-54B9-6C00-36DDE352E21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247045" y="3192903"/>
            <a:ext cx="2169459" cy="21374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tIns="73152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INSERT PHOTO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5268F86-C669-F889-3011-1911FF25FB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247046" y="5330388"/>
            <a:ext cx="2169458" cy="76201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tIns="731520" anchor="ctr" anchorCtr="0"/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402706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(fla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roof&#10;&#10;Description automatically generated">
            <a:extLst>
              <a:ext uri="{FF2B5EF4-FFF2-40B4-BE49-F238E27FC236}">
                <a16:creationId xmlns:a16="http://schemas.microsoft.com/office/drawing/2014/main" id="{E9A4C99A-8203-B36C-DFAE-905B22EA31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36162"/>
            <a:ext cx="12191997" cy="20218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928FB0-A46F-5DF2-1D13-0C98F90881FD}"/>
              </a:ext>
            </a:extLst>
          </p:cNvPr>
          <p:cNvSpPr/>
          <p:nvPr userDrawn="1"/>
        </p:nvSpPr>
        <p:spPr>
          <a:xfrm>
            <a:off x="1" y="2"/>
            <a:ext cx="12192000" cy="6366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34C75A-93D8-D6DA-CC89-1181ACFAFEF7}"/>
              </a:ext>
            </a:extLst>
          </p:cNvPr>
          <p:cNvSpPr/>
          <p:nvPr userDrawn="1"/>
        </p:nvSpPr>
        <p:spPr>
          <a:xfrm rot="10800000">
            <a:off x="7721599" y="6366928"/>
            <a:ext cx="4470396" cy="491071"/>
          </a:xfrm>
          <a:prstGeom prst="rect">
            <a:avLst/>
          </a:prstGeom>
          <a:gradFill>
            <a:gsLst>
              <a:gs pos="0">
                <a:schemeClr val="accent1">
                  <a:alpha val="85000"/>
                </a:schemeClr>
              </a:gs>
              <a:gs pos="99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5582AC7-CE01-6888-AB48-B8188EE5B6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99550" y="6474386"/>
            <a:ext cx="261632" cy="276823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8E2E872-9826-4716-E65A-DB36DACA1A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1244" y="279133"/>
            <a:ext cx="11456434" cy="8547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4799" b="1" i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/>
              <a:t>PLACEHOLDER 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F382A7A-D5D1-809E-90FA-DB5A9D27E6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1242" y="1272072"/>
            <a:ext cx="11458308" cy="4929348"/>
          </a:xfrm>
          <a:prstGeom prst="rect">
            <a:avLst/>
          </a:prstGeom>
        </p:spPr>
        <p:txBody>
          <a:bodyPr/>
          <a:lstStyle>
            <a:lvl1pPr>
              <a:buClr>
                <a:schemeClr val="bg2"/>
              </a:buClr>
              <a:defRPr sz="2399">
                <a:solidFill>
                  <a:srgbClr val="17294E"/>
                </a:solidFill>
              </a:defRPr>
            </a:lvl1pPr>
            <a:lvl2pPr>
              <a:buClr>
                <a:schemeClr val="bg2"/>
              </a:buClr>
              <a:defRPr sz="2199">
                <a:solidFill>
                  <a:srgbClr val="17294E"/>
                </a:solidFill>
              </a:defRPr>
            </a:lvl2pPr>
            <a:lvl3pPr>
              <a:buClr>
                <a:schemeClr val="bg2"/>
              </a:buClr>
              <a:defRPr>
                <a:solidFill>
                  <a:srgbClr val="17294E"/>
                </a:solidFill>
              </a:defRPr>
            </a:lvl3pPr>
            <a:lvl4pPr>
              <a:buClr>
                <a:schemeClr val="bg2"/>
              </a:buClr>
              <a:defRPr>
                <a:solidFill>
                  <a:srgbClr val="17294E"/>
                </a:solidFill>
              </a:defRPr>
            </a:lvl4pPr>
            <a:lvl5pPr>
              <a:buClr>
                <a:schemeClr val="bg2"/>
              </a:buClr>
              <a:defRPr>
                <a:solidFill>
                  <a:srgbClr val="17294E"/>
                </a:solidFill>
              </a:defRPr>
            </a:lvl5pPr>
          </a:lstStyle>
          <a:p>
            <a:pPr lvl="0"/>
            <a:r>
              <a:rPr lang="en-US"/>
              <a:t>Placeholder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3424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DC458E-1AFE-82EF-2FB3-48A5E4CD1961}"/>
              </a:ext>
            </a:extLst>
          </p:cNvPr>
          <p:cNvSpPr/>
          <p:nvPr userDrawn="1"/>
        </p:nvSpPr>
        <p:spPr>
          <a:xfrm>
            <a:off x="-23215" y="-9655"/>
            <a:ext cx="12213755" cy="6877309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4F5FB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1799934-BE2E-FAF8-886D-3669C6FD54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7978"/>
          <a:stretch/>
        </p:blipFill>
        <p:spPr>
          <a:xfrm>
            <a:off x="-23215" y="0"/>
            <a:ext cx="10977962" cy="687730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217841B-94B5-166C-8692-EC7C7DCDBC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27084" y="171272"/>
            <a:ext cx="307827" cy="32474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C428A3-3D98-B5C6-71DE-E930DBEB892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76553" y="5040307"/>
            <a:ext cx="7315" cy="1383071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35B112B-8A92-0364-9600-BC8A40F93A98}"/>
              </a:ext>
            </a:extLst>
          </p:cNvPr>
          <p:cNvSpPr txBox="1"/>
          <p:nvPr userDrawn="1"/>
        </p:nvSpPr>
        <p:spPr>
          <a:xfrm>
            <a:off x="11623903" y="6474247"/>
            <a:ext cx="519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8545896-9DF1-7149-98EB-7AAA37CB690E}" type="slidenum">
              <a:rPr lang="en-US" sz="1100" smtClean="0">
                <a:solidFill>
                  <a:schemeClr val="accent1"/>
                </a:solidFill>
              </a:rPr>
              <a:pPr algn="ctr"/>
              <a:t>‹#›</a:t>
            </a:fld>
            <a:endParaRPr lang="en-US" sz="110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39EF7E-B008-EBB1-6FAE-3BE3F5028040}"/>
              </a:ext>
            </a:extLst>
          </p:cNvPr>
          <p:cNvSpPr/>
          <p:nvPr userDrawn="1"/>
        </p:nvSpPr>
        <p:spPr>
          <a:xfrm rot="5400000">
            <a:off x="9005199" y="3385005"/>
            <a:ext cx="5751052" cy="20005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700" b="0" i="0" u="none" strike="noStrike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CONFIDENTIAL BUSINESS, FINANCIAL AND PROPRIETARY INFORMATION</a:t>
            </a:r>
            <a:endParaRPr lang="en-US" sz="700" i="0" u="none" strike="noStrike" kern="800" cap="none" spc="220" baseline="30000">
              <a:solidFill>
                <a:schemeClr val="accent1"/>
              </a:solidFill>
              <a:ea typeface="+mn-ea"/>
              <a:cs typeface="Arial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E08784-C408-E0D2-68FE-AEC5088D6679}"/>
              </a:ext>
            </a:extLst>
          </p:cNvPr>
          <p:cNvCxnSpPr>
            <a:cxnSpLocks/>
          </p:cNvCxnSpPr>
          <p:nvPr userDrawn="1"/>
        </p:nvCxnSpPr>
        <p:spPr>
          <a:xfrm>
            <a:off x="11876243" y="636705"/>
            <a:ext cx="310" cy="1277802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2FBF614-28EA-4650-CF87-2F8FF2BCBC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710" y="305669"/>
            <a:ext cx="10555352" cy="741354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4000" b="1" i="0">
                <a:solidFill>
                  <a:schemeClr val="accent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Placeholder Large Headline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7EE6F1-D3C0-EEB2-331D-AAD75F4999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3710" y="1219891"/>
            <a:ext cx="10566583" cy="52034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473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pphire City">
    <p:bg>
      <p:bgPr>
        <a:gradFill>
          <a:gsLst>
            <a:gs pos="0">
              <a:srgbClr val="FFFFFF">
                <a:alpha val="0"/>
              </a:srgbClr>
            </a:gs>
            <a:gs pos="50000">
              <a:srgbClr val="D0D7D9">
                <a:alpha val="49804"/>
              </a:srgbClr>
            </a:gs>
            <a:gs pos="100000">
              <a:srgbClr val="A1AFB3"/>
            </a:gs>
          </a:gsLst>
          <a:lin ang="1328542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background">
            <a:extLst>
              <a:ext uri="{FF2B5EF4-FFF2-40B4-BE49-F238E27FC236}">
                <a16:creationId xmlns:a16="http://schemas.microsoft.com/office/drawing/2014/main" id="{FC2F1BDC-BCA4-AD20-2647-2911179D95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0BFA1E9D-8F04-D1A1-D2D8-EB5A1FF511BD}"/>
              </a:ext>
            </a:extLst>
          </p:cNvPr>
          <p:cNvSpPr/>
          <p:nvPr userDrawn="1"/>
        </p:nvSpPr>
        <p:spPr>
          <a:xfrm>
            <a:off x="12507444" y="3465835"/>
            <a:ext cx="2252546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050" b="1" i="0" u="none" strike="noStrike" kern="800" cap="none" spc="100" baseline="30000">
                <a:solidFill>
                  <a:schemeClr val="bg1"/>
                </a:solidFill>
                <a:ea typeface="+mn-ea"/>
                <a:cs typeface="Arial"/>
              </a:rPr>
              <a:t>IF REPLACING BACKGROUND IMAGE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endParaRPr lang="en-US" sz="1050" b="1" i="0" u="none" strike="noStrike" kern="800" cap="none" spc="100" baseline="30000">
              <a:solidFill>
                <a:schemeClr val="bg1"/>
              </a:solidFill>
              <a:ea typeface="+mn-ea"/>
              <a:cs typeface="Arial"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050" b="1" i="0" u="none" strike="noStrike" kern="800" cap="none" spc="100" baseline="30000">
                <a:solidFill>
                  <a:schemeClr val="bg1"/>
                </a:solidFill>
                <a:ea typeface="+mn-ea"/>
                <a:cs typeface="Arial"/>
              </a:rPr>
              <a:t>Picture Color &gt; Saturation: 0%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050" b="1" i="0" u="none" strike="noStrike" kern="800" cap="none" spc="100" baseline="30000">
                <a:solidFill>
                  <a:schemeClr val="bg1"/>
                </a:solidFill>
                <a:ea typeface="+mn-ea"/>
                <a:cs typeface="Arial"/>
              </a:rPr>
              <a:t>Picture Transparency &gt; Transparency: 90%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D3DE43-EE61-41C4-5AA0-86C909154A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D851E4B-518C-4E79-3E0C-13B1AD9EBB21}"/>
              </a:ext>
            </a:extLst>
          </p:cNvPr>
          <p:cNvSpPr/>
          <p:nvPr userDrawn="1"/>
        </p:nvSpPr>
        <p:spPr>
          <a:xfrm>
            <a:off x="-15333" y="0"/>
            <a:ext cx="8889224" cy="6858000"/>
          </a:xfrm>
          <a:prstGeom prst="rect">
            <a:avLst/>
          </a:prstGeom>
          <a:gradFill>
            <a:gsLst>
              <a:gs pos="0">
                <a:srgbClr val="0049CD">
                  <a:alpha val="0"/>
                </a:srgbClr>
              </a:gs>
              <a:gs pos="100000">
                <a:srgbClr val="0049CD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D4F367F-777B-1515-E513-FA510E091F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27084" y="171272"/>
            <a:ext cx="307827" cy="32474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A9B5DB-DEFD-B57D-9BE1-7BEF9B22A4F4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76553" y="5040307"/>
            <a:ext cx="7315" cy="138307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18AAD8A-D35A-2BAD-AFBE-5D0B9245825D}"/>
              </a:ext>
            </a:extLst>
          </p:cNvPr>
          <p:cNvSpPr txBox="1"/>
          <p:nvPr userDrawn="1"/>
        </p:nvSpPr>
        <p:spPr>
          <a:xfrm>
            <a:off x="11623903" y="6474247"/>
            <a:ext cx="519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8545896-9DF1-7149-98EB-7AAA37CB690E}" type="slidenum">
              <a:rPr lang="en-US" sz="1100" smtClean="0">
                <a:solidFill>
                  <a:schemeClr val="bg1"/>
                </a:solidFill>
              </a:rPr>
              <a:pPr algn="ctr"/>
              <a:t>‹#›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ED383C-B907-690F-692A-22C511129F6B}"/>
              </a:ext>
            </a:extLst>
          </p:cNvPr>
          <p:cNvSpPr/>
          <p:nvPr userDrawn="1"/>
        </p:nvSpPr>
        <p:spPr>
          <a:xfrm rot="5400000">
            <a:off x="9005199" y="3385005"/>
            <a:ext cx="5751052" cy="20005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700" b="0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CONFIDENTIAL BUSINESS, FINANCIAL AND PROPRIETARY INFORMATION</a:t>
            </a:r>
            <a:endParaRPr lang="en-US" sz="700" i="0" u="none" strike="noStrike" kern="800" cap="none" spc="220" baseline="30000">
              <a:solidFill>
                <a:schemeClr val="bg1"/>
              </a:solidFill>
              <a:ea typeface="+mn-ea"/>
              <a:cs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36D46B-D4B2-9F1D-AF90-E6BAF60F39CF}"/>
              </a:ext>
            </a:extLst>
          </p:cNvPr>
          <p:cNvCxnSpPr>
            <a:cxnSpLocks/>
          </p:cNvCxnSpPr>
          <p:nvPr userDrawn="1"/>
        </p:nvCxnSpPr>
        <p:spPr>
          <a:xfrm>
            <a:off x="11876243" y="636705"/>
            <a:ext cx="310" cy="127780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795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pphire Larg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background">
            <a:extLst>
              <a:ext uri="{FF2B5EF4-FFF2-40B4-BE49-F238E27FC236}">
                <a16:creationId xmlns:a16="http://schemas.microsoft.com/office/drawing/2014/main" id="{FC2F1BDC-BCA4-AD20-2647-2911179D95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45s pattern">
            <a:extLst>
              <a:ext uri="{FF2B5EF4-FFF2-40B4-BE49-F238E27FC236}">
                <a16:creationId xmlns:a16="http://schemas.microsoft.com/office/drawing/2014/main" id="{2F17C080-AF7A-FD3B-7EB6-CBA33DADF7A4}"/>
              </a:ext>
            </a:extLst>
          </p:cNvPr>
          <p:cNvPicPr/>
          <p:nvPr userDrawn="1"/>
        </p:nvPicPr>
        <p:blipFill rotWithShape="1">
          <a:blip r:embed="rId2">
            <a:alphaModFix amt="30000"/>
          </a:blip>
          <a:srcRect l="19817"/>
          <a:stretch/>
        </p:blipFill>
        <p:spPr>
          <a:xfrm>
            <a:off x="2416098" y="0"/>
            <a:ext cx="9775902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5BBDDC9-7BDD-E457-10C6-9C93F41AEE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710" y="305669"/>
            <a:ext cx="10555352" cy="741354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Placeholder Large Headline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75C83F4-70DD-1822-3AE6-372C2D1B0A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27084" y="171272"/>
            <a:ext cx="307827" cy="3247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26A14A-3AA2-58D4-2925-9E23B982C74D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76553" y="5040307"/>
            <a:ext cx="7315" cy="138307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536A139-DF4C-6F6A-A1CA-7339367BE38C}"/>
              </a:ext>
            </a:extLst>
          </p:cNvPr>
          <p:cNvSpPr txBox="1"/>
          <p:nvPr userDrawn="1"/>
        </p:nvSpPr>
        <p:spPr>
          <a:xfrm>
            <a:off x="11623903" y="6474247"/>
            <a:ext cx="519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8545896-9DF1-7149-98EB-7AAA37CB690E}" type="slidenum">
              <a:rPr lang="en-US" sz="1100" smtClean="0">
                <a:solidFill>
                  <a:schemeClr val="bg1"/>
                </a:solidFill>
              </a:rPr>
              <a:pPr algn="ctr"/>
              <a:t>‹#›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CE0DD0-790B-A3B5-116E-92CF3E7023E9}"/>
              </a:ext>
            </a:extLst>
          </p:cNvPr>
          <p:cNvSpPr/>
          <p:nvPr userDrawn="1"/>
        </p:nvSpPr>
        <p:spPr>
          <a:xfrm rot="5400000">
            <a:off x="9005199" y="3385005"/>
            <a:ext cx="5751052" cy="20005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700" b="0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CONFIDENTIAL BUSINESS, FINANCIAL AND PROPRIETARY INFORMATION</a:t>
            </a:r>
            <a:endParaRPr lang="en-US" sz="700" i="0" u="none" strike="noStrike" kern="800" cap="none" spc="220" baseline="30000">
              <a:solidFill>
                <a:schemeClr val="bg1"/>
              </a:solidFill>
              <a:ea typeface="+mn-ea"/>
              <a:cs typeface="Arial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8027AE-B6B2-5124-DD60-2E95DA9EA608}"/>
              </a:ext>
            </a:extLst>
          </p:cNvPr>
          <p:cNvCxnSpPr>
            <a:cxnSpLocks/>
          </p:cNvCxnSpPr>
          <p:nvPr userDrawn="1"/>
        </p:nvCxnSpPr>
        <p:spPr>
          <a:xfrm>
            <a:off x="11876243" y="636705"/>
            <a:ext cx="310" cy="127780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930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pphire Large Headli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background">
            <a:extLst>
              <a:ext uri="{FF2B5EF4-FFF2-40B4-BE49-F238E27FC236}">
                <a16:creationId xmlns:a16="http://schemas.microsoft.com/office/drawing/2014/main" id="{FC2F1BDC-BCA4-AD20-2647-2911179D95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45s pattern">
            <a:extLst>
              <a:ext uri="{FF2B5EF4-FFF2-40B4-BE49-F238E27FC236}">
                <a16:creationId xmlns:a16="http://schemas.microsoft.com/office/drawing/2014/main" id="{2F17C080-AF7A-FD3B-7EB6-CBA33DADF7A4}"/>
              </a:ext>
            </a:extLst>
          </p:cNvPr>
          <p:cNvPicPr/>
          <p:nvPr userDrawn="1"/>
        </p:nvPicPr>
        <p:blipFill rotWithShape="1">
          <a:blip r:embed="rId2">
            <a:alphaModFix amt="30000"/>
          </a:blip>
          <a:srcRect l="19817"/>
          <a:stretch/>
        </p:blipFill>
        <p:spPr>
          <a:xfrm>
            <a:off x="2416098" y="0"/>
            <a:ext cx="9775902" cy="6858000"/>
          </a:xfrm>
          <a:prstGeom prst="rect">
            <a:avLst/>
          </a:prstGeom>
        </p:spPr>
      </p:pic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FB8D27E-AC05-DF50-9AE6-FA9F1ECAAD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3710" y="1047024"/>
            <a:ext cx="10555352" cy="5376354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ptos" panose="020B00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5BBDDC9-7BDD-E457-10C6-9C93F41AEE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710" y="305669"/>
            <a:ext cx="10555352" cy="741354"/>
          </a:xfrm>
          <a:prstGeom prst="rect">
            <a:avLst/>
          </a:prstGeom>
        </p:spPr>
        <p:txBody>
          <a:bodyPr tIns="0" bIns="0"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Placeholder Large Headline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20D095F-8CC5-AB01-E4E3-9D351CA69F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27084" y="171272"/>
            <a:ext cx="307827" cy="32474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BC2782-03D8-EA3C-5147-162DC43C32C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76553" y="5040307"/>
            <a:ext cx="7315" cy="138307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C3A3859-D24E-0AED-D69C-44E0B66422D8}"/>
              </a:ext>
            </a:extLst>
          </p:cNvPr>
          <p:cNvSpPr txBox="1"/>
          <p:nvPr userDrawn="1"/>
        </p:nvSpPr>
        <p:spPr>
          <a:xfrm>
            <a:off x="11623903" y="6474247"/>
            <a:ext cx="519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8545896-9DF1-7149-98EB-7AAA37CB690E}" type="slidenum">
              <a:rPr lang="en-US" sz="1100" smtClean="0">
                <a:solidFill>
                  <a:schemeClr val="bg1"/>
                </a:solidFill>
              </a:rPr>
              <a:pPr algn="ctr"/>
              <a:t>‹#›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41EE1-4788-4F70-26E1-E3F07A3848F7}"/>
              </a:ext>
            </a:extLst>
          </p:cNvPr>
          <p:cNvSpPr/>
          <p:nvPr userDrawn="1"/>
        </p:nvSpPr>
        <p:spPr>
          <a:xfrm rot="5400000">
            <a:off x="9005199" y="3385005"/>
            <a:ext cx="5751052" cy="20005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700" b="0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CONFIDENTIAL BUSINESS, FINANCIAL AND PROPRIETARY INFORMATION</a:t>
            </a:r>
            <a:endParaRPr lang="en-US" sz="700" i="0" u="none" strike="noStrike" kern="800" cap="none" spc="220" baseline="30000">
              <a:solidFill>
                <a:schemeClr val="bg1"/>
              </a:solidFill>
              <a:ea typeface="+mn-ea"/>
              <a:cs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E4EB5C-0374-DF4D-1172-BFED2D0913E7}"/>
              </a:ext>
            </a:extLst>
          </p:cNvPr>
          <p:cNvCxnSpPr>
            <a:cxnSpLocks/>
          </p:cNvCxnSpPr>
          <p:nvPr userDrawn="1"/>
        </p:nvCxnSpPr>
        <p:spPr>
          <a:xfrm>
            <a:off x="11876243" y="636705"/>
            <a:ext cx="310" cy="127780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8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pphire Small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background">
            <a:extLst>
              <a:ext uri="{FF2B5EF4-FFF2-40B4-BE49-F238E27FC236}">
                <a16:creationId xmlns:a16="http://schemas.microsoft.com/office/drawing/2014/main" id="{FC2F1BDC-BCA4-AD20-2647-2911179D95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45s pattern">
            <a:extLst>
              <a:ext uri="{FF2B5EF4-FFF2-40B4-BE49-F238E27FC236}">
                <a16:creationId xmlns:a16="http://schemas.microsoft.com/office/drawing/2014/main" id="{2F17C080-AF7A-FD3B-7EB6-CBA33DADF7A4}"/>
              </a:ext>
            </a:extLst>
          </p:cNvPr>
          <p:cNvPicPr/>
          <p:nvPr userDrawn="1"/>
        </p:nvPicPr>
        <p:blipFill rotWithShape="1">
          <a:blip r:embed="rId2">
            <a:alphaModFix amt="30000"/>
          </a:blip>
          <a:srcRect l="19817"/>
          <a:stretch/>
        </p:blipFill>
        <p:spPr>
          <a:xfrm>
            <a:off x="2416098" y="0"/>
            <a:ext cx="9775902" cy="6858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89D54E9-1FA2-1087-7B5A-E34E27BB0C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710" y="305669"/>
            <a:ext cx="10555352" cy="303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Placeholder // Small Headline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3AB42C7-87EC-96A0-9F2E-88131BF1AD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27084" y="171272"/>
            <a:ext cx="307827" cy="32474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979BAA-5D2F-B79C-9A00-3A5ABAD34D1C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76553" y="5040307"/>
            <a:ext cx="7315" cy="138307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4D7B372-6B1C-52E2-CD21-9B7486AC63EA}"/>
              </a:ext>
            </a:extLst>
          </p:cNvPr>
          <p:cNvSpPr txBox="1"/>
          <p:nvPr userDrawn="1"/>
        </p:nvSpPr>
        <p:spPr>
          <a:xfrm>
            <a:off x="11623903" y="6474247"/>
            <a:ext cx="519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8545896-9DF1-7149-98EB-7AAA37CB690E}" type="slidenum">
              <a:rPr lang="en-US" sz="1100" smtClean="0">
                <a:solidFill>
                  <a:schemeClr val="bg1"/>
                </a:solidFill>
              </a:rPr>
              <a:pPr algn="ctr"/>
              <a:t>‹#›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982BBD-EC24-9EEE-C142-2715E223E208}"/>
              </a:ext>
            </a:extLst>
          </p:cNvPr>
          <p:cNvSpPr/>
          <p:nvPr userDrawn="1"/>
        </p:nvSpPr>
        <p:spPr>
          <a:xfrm rot="5400000">
            <a:off x="9005199" y="3385005"/>
            <a:ext cx="5751052" cy="20005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700" b="0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CONFIDENTIAL BUSINESS, FINANCIAL AND PROPRIETARY INFORMATION</a:t>
            </a:r>
            <a:endParaRPr lang="en-US" sz="700" i="0" u="none" strike="noStrike" kern="800" cap="none" spc="220" baseline="30000">
              <a:solidFill>
                <a:schemeClr val="bg1"/>
              </a:solidFill>
              <a:ea typeface="+mn-ea"/>
              <a:cs typeface="Arial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58DFAF-F3D8-9C50-988E-4A34C420AA09}"/>
              </a:ext>
            </a:extLst>
          </p:cNvPr>
          <p:cNvCxnSpPr>
            <a:cxnSpLocks/>
          </p:cNvCxnSpPr>
          <p:nvPr userDrawn="1"/>
        </p:nvCxnSpPr>
        <p:spPr>
          <a:xfrm>
            <a:off x="11876243" y="636705"/>
            <a:ext cx="310" cy="127780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178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pphire Small Headli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background">
            <a:extLst>
              <a:ext uri="{FF2B5EF4-FFF2-40B4-BE49-F238E27FC236}">
                <a16:creationId xmlns:a16="http://schemas.microsoft.com/office/drawing/2014/main" id="{FC2F1BDC-BCA4-AD20-2647-2911179D95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45s pattern">
            <a:extLst>
              <a:ext uri="{FF2B5EF4-FFF2-40B4-BE49-F238E27FC236}">
                <a16:creationId xmlns:a16="http://schemas.microsoft.com/office/drawing/2014/main" id="{2F17C080-AF7A-FD3B-7EB6-CBA33DADF7A4}"/>
              </a:ext>
            </a:extLst>
          </p:cNvPr>
          <p:cNvPicPr/>
          <p:nvPr userDrawn="1"/>
        </p:nvPicPr>
        <p:blipFill rotWithShape="1">
          <a:blip r:embed="rId2">
            <a:alphaModFix amt="30000"/>
          </a:blip>
          <a:srcRect l="19817"/>
          <a:stretch/>
        </p:blipFill>
        <p:spPr>
          <a:xfrm>
            <a:off x="2416098" y="0"/>
            <a:ext cx="9775902" cy="6858000"/>
          </a:xfrm>
          <a:prstGeom prst="rect">
            <a:avLst/>
          </a:prstGeom>
        </p:spPr>
      </p:pic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82CCA739-D021-1F08-B343-F5280F13C5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3710" y="746876"/>
            <a:ext cx="10555352" cy="5676502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ptos" panose="020B00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89D54E9-1FA2-1087-7B5A-E34E27BB0C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3710" y="305669"/>
            <a:ext cx="10555352" cy="303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Placeholder // Small Headline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C48F192-9EC0-4490-5602-8129D3F93C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27084" y="171272"/>
            <a:ext cx="307827" cy="32474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B2269F-388E-F94B-B80B-9E71E001F480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76553" y="5040307"/>
            <a:ext cx="7315" cy="138307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5C62DBC-D0D4-9972-D5C5-D569EA825056}"/>
              </a:ext>
            </a:extLst>
          </p:cNvPr>
          <p:cNvSpPr txBox="1"/>
          <p:nvPr userDrawn="1"/>
        </p:nvSpPr>
        <p:spPr>
          <a:xfrm>
            <a:off x="11623903" y="6474247"/>
            <a:ext cx="519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8545896-9DF1-7149-98EB-7AAA37CB690E}" type="slidenum">
              <a:rPr lang="en-US" sz="1100" smtClean="0">
                <a:solidFill>
                  <a:schemeClr val="bg1"/>
                </a:solidFill>
              </a:rPr>
              <a:pPr algn="ctr"/>
              <a:t>‹#›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055EDF-984E-2C06-72F5-ABC23655CBFC}"/>
              </a:ext>
            </a:extLst>
          </p:cNvPr>
          <p:cNvSpPr/>
          <p:nvPr userDrawn="1"/>
        </p:nvSpPr>
        <p:spPr>
          <a:xfrm rot="5400000">
            <a:off x="9005199" y="3385005"/>
            <a:ext cx="5751052" cy="20005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700" b="0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CONFIDENTIAL BUSINESS, FINANCIAL AND PROPRIETARY INFORMATION</a:t>
            </a:r>
            <a:endParaRPr lang="en-US" sz="700" i="0" u="none" strike="noStrike" kern="800" cap="none" spc="220" baseline="30000">
              <a:solidFill>
                <a:schemeClr val="bg1"/>
              </a:solidFill>
              <a:ea typeface="+mn-ea"/>
              <a:cs typeface="Arial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DC61AB-6EDC-FA47-B585-65EFA9CED3E5}"/>
              </a:ext>
            </a:extLst>
          </p:cNvPr>
          <p:cNvCxnSpPr>
            <a:cxnSpLocks/>
          </p:cNvCxnSpPr>
          <p:nvPr userDrawn="1"/>
        </p:nvCxnSpPr>
        <p:spPr>
          <a:xfrm>
            <a:off x="11876243" y="636705"/>
            <a:ext cx="310" cy="127780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1377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night 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background">
            <a:extLst>
              <a:ext uri="{FF2B5EF4-FFF2-40B4-BE49-F238E27FC236}">
                <a16:creationId xmlns:a16="http://schemas.microsoft.com/office/drawing/2014/main" id="{FC2F1BDC-BCA4-AD20-2647-2911179D95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45s pattern">
            <a:extLst>
              <a:ext uri="{FF2B5EF4-FFF2-40B4-BE49-F238E27FC236}">
                <a16:creationId xmlns:a16="http://schemas.microsoft.com/office/drawing/2014/main" id="{2F17C080-AF7A-FD3B-7EB6-CBA33DADF7A4}"/>
              </a:ext>
            </a:extLst>
          </p:cNvPr>
          <p:cNvPicPr/>
          <p:nvPr userDrawn="1"/>
        </p:nvPicPr>
        <p:blipFill>
          <a:blip r:embed="rId2">
            <a:alphaModFix amt="60000"/>
          </a:blip>
          <a:srcRect l="9909" r="9909"/>
          <a:stretch/>
        </p:blipFill>
        <p:spPr>
          <a:xfrm>
            <a:off x="2416098" y="0"/>
            <a:ext cx="9775902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E43D355-7594-D9B9-CAA9-DFB6B1CE6B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27084" y="171272"/>
            <a:ext cx="307827" cy="32474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D26EE1-FDEB-1C15-1B46-A704B7369684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76553" y="5040307"/>
            <a:ext cx="7315" cy="138307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BB3FEBD-1B46-1212-BB38-61B559C26B3F}"/>
              </a:ext>
            </a:extLst>
          </p:cNvPr>
          <p:cNvSpPr txBox="1"/>
          <p:nvPr userDrawn="1"/>
        </p:nvSpPr>
        <p:spPr>
          <a:xfrm>
            <a:off x="11623903" y="6474247"/>
            <a:ext cx="519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8545896-9DF1-7149-98EB-7AAA37CB690E}" type="slidenum">
              <a:rPr lang="en-US" sz="1100" smtClean="0">
                <a:solidFill>
                  <a:schemeClr val="bg1"/>
                </a:solidFill>
              </a:rPr>
              <a:pPr algn="ctr"/>
              <a:t>‹#›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AF752C-A55F-A202-E8AA-8ED5BF5D5CE7}"/>
              </a:ext>
            </a:extLst>
          </p:cNvPr>
          <p:cNvSpPr/>
          <p:nvPr userDrawn="1"/>
        </p:nvSpPr>
        <p:spPr>
          <a:xfrm rot="5400000">
            <a:off x="9005199" y="3385005"/>
            <a:ext cx="5751052" cy="20005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700" b="0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CONFIDENTIAL BUSINESS, FINANCIAL AND PROPRIETARY INFORMATION</a:t>
            </a:r>
            <a:endParaRPr lang="en-US" sz="700" i="0" u="none" strike="noStrike" kern="800" cap="none" spc="220" baseline="30000">
              <a:solidFill>
                <a:schemeClr val="bg1"/>
              </a:solidFill>
              <a:ea typeface="+mn-ea"/>
              <a:cs typeface="Arial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CECF11-0B1B-1BB6-0763-4A4078CDB11D}"/>
              </a:ext>
            </a:extLst>
          </p:cNvPr>
          <p:cNvCxnSpPr>
            <a:cxnSpLocks/>
          </p:cNvCxnSpPr>
          <p:nvPr userDrawn="1"/>
        </p:nvCxnSpPr>
        <p:spPr>
          <a:xfrm>
            <a:off x="11876243" y="636705"/>
            <a:ext cx="310" cy="127780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376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night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background">
            <a:extLst>
              <a:ext uri="{FF2B5EF4-FFF2-40B4-BE49-F238E27FC236}">
                <a16:creationId xmlns:a16="http://schemas.microsoft.com/office/drawing/2014/main" id="{FC2F1BDC-BCA4-AD20-2647-2911179D95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0AA5FF-A5C4-3519-CE9B-80C1D11E6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">
            <a:extLst>
              <a:ext uri="{FF2B5EF4-FFF2-40B4-BE49-F238E27FC236}">
                <a16:creationId xmlns:a16="http://schemas.microsoft.com/office/drawing/2014/main" id="{24B4D173-4046-0D3C-19D1-F3BE5D24BF4B}"/>
              </a:ext>
            </a:extLst>
          </p:cNvPr>
          <p:cNvSpPr/>
          <p:nvPr userDrawn="1"/>
        </p:nvSpPr>
        <p:spPr>
          <a:xfrm>
            <a:off x="12507444" y="3465835"/>
            <a:ext cx="2252546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050" b="1" i="0" u="none" strike="noStrike" kern="800" cap="none" spc="100" baseline="30000">
                <a:solidFill>
                  <a:schemeClr val="bg1"/>
                </a:solidFill>
                <a:ea typeface="+mn-ea"/>
                <a:cs typeface="Arial"/>
              </a:rPr>
              <a:t>IF REPLACING BACKGROUND IMAGE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endParaRPr lang="en-US" sz="1050" b="1" i="0" u="none" strike="noStrike" kern="800" cap="none" spc="100" baseline="30000">
              <a:solidFill>
                <a:schemeClr val="bg1"/>
              </a:solidFill>
              <a:ea typeface="+mn-ea"/>
              <a:cs typeface="Arial"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050" b="1" i="0" u="none" strike="noStrike" kern="800" cap="none" spc="100" baseline="30000">
                <a:solidFill>
                  <a:schemeClr val="bg1"/>
                </a:solidFill>
                <a:ea typeface="+mn-ea"/>
                <a:cs typeface="Arial"/>
              </a:rPr>
              <a:t>Picture Color &gt; Saturation: 0%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n-US" sz="1050" b="1" i="0" u="none" strike="noStrike" kern="800" cap="none" spc="100" baseline="30000">
                <a:solidFill>
                  <a:schemeClr val="bg1"/>
                </a:solidFill>
                <a:ea typeface="+mn-ea"/>
                <a:cs typeface="Arial"/>
              </a:rPr>
              <a:t>Picture Transparency &gt; Transparency: 90%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ED18657-B90E-349A-761A-8B83A542EF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27084" y="171272"/>
            <a:ext cx="307827" cy="3247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1690D3-AC5A-598E-35B1-A5392E4E349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876553" y="5040307"/>
            <a:ext cx="7315" cy="138307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22E87A3-3490-113A-B9F1-FD760D8E6E68}"/>
              </a:ext>
            </a:extLst>
          </p:cNvPr>
          <p:cNvSpPr txBox="1"/>
          <p:nvPr userDrawn="1"/>
        </p:nvSpPr>
        <p:spPr>
          <a:xfrm>
            <a:off x="11623903" y="6474247"/>
            <a:ext cx="519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8545896-9DF1-7149-98EB-7AAA37CB690E}" type="slidenum">
              <a:rPr lang="en-US" sz="1100" smtClean="0">
                <a:solidFill>
                  <a:schemeClr val="bg1"/>
                </a:solidFill>
              </a:rPr>
              <a:pPr algn="ctr"/>
              <a:t>‹#›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0C6F94-C309-B25F-C49D-A01030374E60}"/>
              </a:ext>
            </a:extLst>
          </p:cNvPr>
          <p:cNvSpPr/>
          <p:nvPr userDrawn="1"/>
        </p:nvSpPr>
        <p:spPr>
          <a:xfrm rot="5400000">
            <a:off x="9005199" y="3385005"/>
            <a:ext cx="5751052" cy="20005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700" b="0" i="0" u="none" strike="noStrike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CONFIDENTIAL BUSINESS, FINANCIAL AND PROPRIETARY INFORMATION</a:t>
            </a:r>
            <a:endParaRPr lang="en-US" sz="700" i="0" u="none" strike="noStrike" kern="800" cap="none" spc="220" baseline="30000">
              <a:solidFill>
                <a:schemeClr val="bg1"/>
              </a:solidFill>
              <a:ea typeface="+mn-ea"/>
              <a:cs typeface="Arial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BF0505-376E-A6D0-A9E6-FF04718B50D3}"/>
              </a:ext>
            </a:extLst>
          </p:cNvPr>
          <p:cNvCxnSpPr>
            <a:cxnSpLocks/>
          </p:cNvCxnSpPr>
          <p:nvPr userDrawn="1"/>
        </p:nvCxnSpPr>
        <p:spPr>
          <a:xfrm>
            <a:off x="11876243" y="636705"/>
            <a:ext cx="310" cy="1277802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51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94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6333E2-CFBF-AA10-0E72-B15C3CD7EA8C}"/>
              </a:ext>
            </a:extLst>
          </p:cNvPr>
          <p:cNvSpPr txBox="1"/>
          <p:nvPr/>
        </p:nvSpPr>
        <p:spPr>
          <a:xfrm>
            <a:off x="2705100" y="2204772"/>
            <a:ext cx="6781800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Morrow Repower Project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Purvis, Mississippi</a:t>
            </a:r>
          </a:p>
          <a:p>
            <a:pPr algn="ctr"/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Burns &amp; McDonnell</a:t>
            </a:r>
          </a:p>
          <a:p>
            <a:pPr algn="ctr">
              <a:lnSpc>
                <a:spcPts val="3000"/>
              </a:lnSpc>
            </a:pP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64B6935-4D1E-633D-9C88-BA1B36090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57" y="5242560"/>
            <a:ext cx="4582085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7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rial view of a factory&#10;&#10;Description automatically generated">
            <a:extLst>
              <a:ext uri="{FF2B5EF4-FFF2-40B4-BE49-F238E27FC236}">
                <a16:creationId xmlns:a16="http://schemas.microsoft.com/office/drawing/2014/main" id="{23FAACDD-8A2B-D660-64C4-D21C3BED0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01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FAEC3F-6078-9300-CC22-D744D8804720}"/>
              </a:ext>
            </a:extLst>
          </p:cNvPr>
          <p:cNvSpPr txBox="1"/>
          <p:nvPr/>
        </p:nvSpPr>
        <p:spPr>
          <a:xfrm>
            <a:off x="9225280" y="1016000"/>
            <a:ext cx="2804160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Photo 1: R.D. Morrow Sr. Generating Station:  New gas turbine and associated HRSG were integrated into the existing steam turbine building.</a:t>
            </a:r>
          </a:p>
        </p:txBody>
      </p:sp>
    </p:spTree>
    <p:extLst>
      <p:ext uri="{BB962C8B-B14F-4D97-AF65-F5344CB8AC3E}">
        <p14:creationId xmlns:p14="http://schemas.microsoft.com/office/powerpoint/2010/main" val="671319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rial view of a factory&#10;&#10;Description automatically generated">
            <a:extLst>
              <a:ext uri="{FF2B5EF4-FFF2-40B4-BE49-F238E27FC236}">
                <a16:creationId xmlns:a16="http://schemas.microsoft.com/office/drawing/2014/main" id="{4207EDA9-24FF-87DF-1547-2ADC4EAD2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E10EEC-B58C-B822-C882-5DA37125B13D}"/>
              </a:ext>
            </a:extLst>
          </p:cNvPr>
          <p:cNvSpPr txBox="1"/>
          <p:nvPr/>
        </p:nvSpPr>
        <p:spPr>
          <a:xfrm>
            <a:off x="9225280" y="1016000"/>
            <a:ext cx="280416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Photo 2:  New power block area.  Siemens 9000HL gas turbine with a Nooter-Ericksen triple pressure HRSG.</a:t>
            </a:r>
          </a:p>
        </p:txBody>
      </p:sp>
    </p:spTree>
    <p:extLst>
      <p:ext uri="{BB962C8B-B14F-4D97-AF65-F5344CB8AC3E}">
        <p14:creationId xmlns:p14="http://schemas.microsoft.com/office/powerpoint/2010/main" val="1758439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factory with scaffolding and a tower&#10;&#10;Description automatically generated">
            <a:extLst>
              <a:ext uri="{FF2B5EF4-FFF2-40B4-BE49-F238E27FC236}">
                <a16:creationId xmlns:a16="http://schemas.microsoft.com/office/drawing/2014/main" id="{C0383509-3A5F-C7AD-2E6A-5E13D7091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3363B6-BB9A-58CD-DC78-B0A2DC911E96}"/>
              </a:ext>
            </a:extLst>
          </p:cNvPr>
          <p:cNvSpPr txBox="1"/>
          <p:nvPr/>
        </p:nvSpPr>
        <p:spPr>
          <a:xfrm>
            <a:off x="9225280" y="1016000"/>
            <a:ext cx="280416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Photo 3:  Unit at dusk.  HRSG access integrated into existing building access and elevator.</a:t>
            </a:r>
          </a:p>
        </p:txBody>
      </p:sp>
    </p:spTree>
    <p:extLst>
      <p:ext uri="{BB962C8B-B14F-4D97-AF65-F5344CB8AC3E}">
        <p14:creationId xmlns:p14="http://schemas.microsoft.com/office/powerpoint/2010/main" val="1111151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factory with a tower&#10;&#10;Description automatically generated">
            <a:extLst>
              <a:ext uri="{FF2B5EF4-FFF2-40B4-BE49-F238E27FC236}">
                <a16:creationId xmlns:a16="http://schemas.microsoft.com/office/drawing/2014/main" id="{5C2FF104-1AD3-7621-5AB7-E72C2CCD9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833" y="0"/>
            <a:ext cx="514633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6D2ECA-A2F7-E515-B407-2A804EB04F32}"/>
              </a:ext>
            </a:extLst>
          </p:cNvPr>
          <p:cNvSpPr txBox="1"/>
          <p:nvPr/>
        </p:nvSpPr>
        <p:spPr>
          <a:xfrm>
            <a:off x="9225280" y="1016000"/>
            <a:ext cx="280416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Photo 4:  HRSG steam lines routed into existing building integrating into existing steam system.</a:t>
            </a:r>
          </a:p>
        </p:txBody>
      </p:sp>
    </p:spTree>
    <p:extLst>
      <p:ext uri="{BB962C8B-B14F-4D97-AF65-F5344CB8AC3E}">
        <p14:creationId xmlns:p14="http://schemas.microsoft.com/office/powerpoint/2010/main" val="2370836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industrial building with scaffolding&#10;&#10;Description automatically generated">
            <a:extLst>
              <a:ext uri="{FF2B5EF4-FFF2-40B4-BE49-F238E27FC236}">
                <a16:creationId xmlns:a16="http://schemas.microsoft.com/office/drawing/2014/main" id="{029B2EF3-299E-8446-D78D-DEEF7AEC4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9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A0E689-B9FD-B4E6-A845-92812C5FAD3D}"/>
              </a:ext>
            </a:extLst>
          </p:cNvPr>
          <p:cNvSpPr txBox="1"/>
          <p:nvPr/>
        </p:nvSpPr>
        <p:spPr>
          <a:xfrm>
            <a:off x="9225280" y="1016000"/>
            <a:ext cx="280416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Photo 5:  Gas turbine air inlet system.</a:t>
            </a:r>
          </a:p>
        </p:txBody>
      </p:sp>
    </p:spTree>
    <p:extLst>
      <p:ext uri="{BB962C8B-B14F-4D97-AF65-F5344CB8AC3E}">
        <p14:creationId xmlns:p14="http://schemas.microsoft.com/office/powerpoint/2010/main" val="1335058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a large machine in it&#10;&#10;Description automatically generated">
            <a:extLst>
              <a:ext uri="{FF2B5EF4-FFF2-40B4-BE49-F238E27FC236}">
                <a16:creationId xmlns:a16="http://schemas.microsoft.com/office/drawing/2014/main" id="{546906B8-4D1E-14F9-53EA-37F2FD80A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9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8E7015-89B9-FDBF-9D0F-91C5CF355C4A}"/>
              </a:ext>
            </a:extLst>
          </p:cNvPr>
          <p:cNvSpPr txBox="1"/>
          <p:nvPr/>
        </p:nvSpPr>
        <p:spPr>
          <a:xfrm>
            <a:off x="9225280" y="1016000"/>
            <a:ext cx="280416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/>
              <a:t>Photo 6:  Existing steam turbine utilized to produce a highly efficient heat recover repower generating plant.</a:t>
            </a:r>
          </a:p>
        </p:txBody>
      </p:sp>
    </p:spTree>
    <p:extLst>
      <p:ext uri="{BB962C8B-B14F-4D97-AF65-F5344CB8AC3E}">
        <p14:creationId xmlns:p14="http://schemas.microsoft.com/office/powerpoint/2010/main" val="762683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0A28D4-1B77-FB8D-75C7-AC7DE87A480E}"/>
              </a:ext>
            </a:extLst>
          </p:cNvPr>
          <p:cNvSpPr txBox="1"/>
          <p:nvPr/>
        </p:nvSpPr>
        <p:spPr>
          <a:xfrm>
            <a:off x="4378960" y="2753360"/>
            <a:ext cx="2804160" cy="314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Insert Graphic panel</a:t>
            </a:r>
          </a:p>
        </p:txBody>
      </p:sp>
      <p:pic>
        <p:nvPicPr>
          <p:cNvPr id="4" name="Picture 3" descr="A blue poster with images of buildings and cars&#10;&#10;Description automatically generated">
            <a:extLst>
              <a:ext uri="{FF2B5EF4-FFF2-40B4-BE49-F238E27FC236}">
                <a16:creationId xmlns:a16="http://schemas.microsoft.com/office/drawing/2014/main" id="{AB486AA0-92ED-4C9E-47AB-D76E8F561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5" r="29880"/>
          <a:stretch/>
        </p:blipFill>
        <p:spPr>
          <a:xfrm>
            <a:off x="2872395" y="143256"/>
            <a:ext cx="6545982" cy="6571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4160131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s">
  <a:themeElements>
    <a:clrScheme name="BMcD Brand">
      <a:dk1>
        <a:sysClr val="windowText" lastClr="000000"/>
      </a:dk1>
      <a:lt1>
        <a:sysClr val="window" lastClr="FFFFFF"/>
      </a:lt1>
      <a:dk2>
        <a:srgbClr val="002E59"/>
      </a:dk2>
      <a:lt2>
        <a:srgbClr val="E8E8E8"/>
      </a:lt2>
      <a:accent1>
        <a:srgbClr val="0049CD"/>
      </a:accent1>
      <a:accent2>
        <a:srgbClr val="0066FF"/>
      </a:accent2>
      <a:accent3>
        <a:srgbClr val="002C59"/>
      </a:accent3>
      <a:accent4>
        <a:srgbClr val="E6F001"/>
      </a:accent4>
      <a:accent5>
        <a:srgbClr val="32BFFE"/>
      </a:accent5>
      <a:accent6>
        <a:srgbClr val="FF8C00"/>
      </a:accent6>
      <a:hlink>
        <a:srgbClr val="FF8C00"/>
      </a:hlink>
      <a:folHlink>
        <a:srgbClr val="59237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6e8c191-b213-4e6f-b276-c441eec8211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D8125515C1B34BAD8E3C5C8FD1EEFE" ma:contentTypeVersion="16" ma:contentTypeDescription="Create a new document." ma:contentTypeScope="" ma:versionID="44e4c2ebc64a7fbaf5e3fc766c7afaf3">
  <xsd:schema xmlns:xsd="http://www.w3.org/2001/XMLSchema" xmlns:xs="http://www.w3.org/2001/XMLSchema" xmlns:p="http://schemas.microsoft.com/office/2006/metadata/properties" xmlns:ns2="16e8c191-b213-4e6f-b276-c441eec82113" xmlns:ns3="121499d0-846a-4caa-b138-e0f1a2ee2d95" targetNamespace="http://schemas.microsoft.com/office/2006/metadata/properties" ma:root="true" ma:fieldsID="ed775b75fa85292fc21a29b1c43b8ef9" ns2:_="" ns3:_="">
    <xsd:import namespace="16e8c191-b213-4e6f-b276-c441eec82113"/>
    <xsd:import namespace="121499d0-846a-4caa-b138-e0f1a2ee2d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e8c191-b213-4e6f-b276-c441eec821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cf32eec-7bc8-4e8a-bbcd-8d0e930e2d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1499d0-846a-4caa-b138-e0f1a2ee2d9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2EE544-5809-436A-9D6A-714270B30E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8CAC11-BAFE-4EF2-8680-1A1E5F4E6813}">
  <ds:schemaRefs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documentManagement/types"/>
    <ds:schemaRef ds:uri="121499d0-846a-4caa-b138-e0f1a2ee2d95"/>
    <ds:schemaRef ds:uri="16e8c191-b213-4e6f-b276-c441eec82113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5E14886-2179-44ED-95E1-28141C0B72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e8c191-b213-4e6f-b276-c441eec82113"/>
    <ds:schemaRef ds:uri="121499d0-846a-4caa-b138-e0f1a2ee2d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120</Words>
  <Application>Microsoft Office PowerPoint</Application>
  <PresentationFormat>Widescreen</PresentationFormat>
  <Paragraphs>12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Arial</vt:lpstr>
      <vt:lpstr>Arial Narrow</vt:lpstr>
      <vt:lpstr>Content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Reyes, Jennifer</dc:creator>
  <cp:lastModifiedBy>Reyes, Jennifer</cp:lastModifiedBy>
  <cp:revision>42</cp:revision>
  <dcterms:created xsi:type="dcterms:W3CDTF">2024-12-17T22:26:18Z</dcterms:created>
  <dcterms:modified xsi:type="dcterms:W3CDTF">2025-01-06T16:48:27Z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0x010100B2D8125515C1B34BAD8E3C5C8FD1EEFE</vt:lpwstr>
  </property>
  <property fmtid="{D5CDD505-2E9C-101B-9397-08002B2CF9AE}" pid="3" name="MediaServiceImageTags">
    <vt:lpwstr/>
  </property>
</Properties>
</file>