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66E5AE47_7B5A2078.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18"/>
  </p:notesMasterIdLst>
  <p:handoutMasterIdLst>
    <p:handoutMasterId r:id="rId19"/>
  </p:handoutMasterIdLst>
  <p:sldIdLst>
    <p:sldId id="1726328506" r:id="rId5"/>
    <p:sldId id="1726328510" r:id="rId6"/>
    <p:sldId id="1726328512" r:id="rId7"/>
    <p:sldId id="1726328451" r:id="rId8"/>
    <p:sldId id="1726328516" r:id="rId9"/>
    <p:sldId id="1726328300" r:id="rId10"/>
    <p:sldId id="1726328389" r:id="rId11"/>
    <p:sldId id="1726328390" r:id="rId12"/>
    <p:sldId id="1726328452" r:id="rId13"/>
    <p:sldId id="1726328410" r:id="rId14"/>
    <p:sldId id="1726328391" r:id="rId15"/>
    <p:sldId id="1726328514" r:id="rId16"/>
    <p:sldId id="1726328515"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624" userDrawn="1">
          <p15:clr>
            <a:srgbClr val="A4A3A4"/>
          </p15:clr>
        </p15:guide>
        <p15:guide id="4" orient="horz" pos="93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2D7831-13B5-282E-4F26-B81920462CC7}" name="Sandy Lynch" initials="" userId="S::slynch@acec.org::f5b7ef64-ad1f-4ae2-bd1e-44e123d3ab56" providerId="AD"/>
  <p188:author id="{705CD55C-62BB-ACB7-308E-8789909ADA30}" name="Jeff Urbanchuk" initials="JU" userId="S::jurbanchuk@acec.org::9132ef43-fb8d-4e12-ab79-b63ae7f698fb" providerId="AD"/>
  <p188:author id="{8B595964-F417-FB6B-96F0-5B0F5EDBDED1}" name="Caroline Knox" initials="CK" userId="S::cburns@acec.org::3107db24-aaab-4710-9009-91405b25a19b" providerId="AD"/>
  <p188:author id="{41C35F97-8B04-71A1-80E7-540D91627735}" name="David Bender" initials="DB" userId="S::dbender@acec.org::9cc97ac5-9219-492f-9f44-4fa6ba05025e" providerId="AD"/>
  <p188:author id="{1977DEB8-B83F-5807-17F5-FE12067CEBCC}" name="Steve Hall" initials="SH" userId="S::shall@acec.org::c864468f-0a8d-4133-80a7-02c11b652153" providerId="AD"/>
  <p188:author id="{3CFB6FBA-4A1D-C52F-60B3-C5A0A7EC8D76}" name="Charles C Kim" initials="" userId="S::ckim@acec.org::1b32c219-4cac-4f77-89d3-4e09e2f47c29" providerId="AD"/>
  <p188:author id="{ED55CEBA-CBA8-CC23-97EA-C5AFDC6FC200}" name="Caroline Knox" initials="CMK" userId="Caroline Knox" providerId="None"/>
  <p188:author id="{1E2D79D4-D7C7-AE52-B091-A0BF77E899C5}" name="Nando Gomez" initials="FG" userId="S::fgomez@acec.org::7191a623-53ac-44a8-9228-f6d6af9c6e13" providerId="AD"/>
  <p188:author id="{9260B4E8-D089-A0DC-6C3D-4A7B7E9DE5DE}" name="Susan Krys" initials="SK" userId="S::skrys@acec.org::96ed715c-42c6-4b8f-8636-cb1ecc1cd3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224"/>
    <a:srgbClr val="233036"/>
    <a:srgbClr val="1C2F4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70" d="100"/>
          <a:sy n="70" d="100"/>
        </p:scale>
        <p:origin x="512" y="52"/>
      </p:cViewPr>
      <p:guideLst>
        <p:guide orient="horz" pos="2160"/>
        <p:guide pos="3840"/>
        <p:guide orient="horz" pos="624"/>
        <p:guide orient="horz" pos="9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modernComment_66E5AE47_7B5A2078.xml><?xml version="1.0" encoding="utf-8"?>
<p188:cmLst xmlns:a="http://schemas.openxmlformats.org/drawingml/2006/main" xmlns:r="http://schemas.openxmlformats.org/officeDocument/2006/relationships" xmlns:p188="http://schemas.microsoft.com/office/powerpoint/2018/8/main">
  <p188:cm id="{CDA08DD4-0F2D-4C08-AD0E-9BC76FFF9F09}" authorId="{9260B4E8-D089-A0DC-6C3D-4A7B7E9DE5DE}" created="2026-07-14T22:04:12.609" startDate="2026-07-14T22:04:12.609" dueDate="2026-07-14T22:04:12.609" assignedTo="{705CD55C-62BB-ACB7-308E-8789909ADA30}" title="@Jeff Urbanchuk can you fix the line spacing on this so the bullets are more closely linked with their headers and there's more padding before each header?">
    <ac:deMkLst xmlns:ac="http://schemas.microsoft.com/office/drawing/2013/main/command">
      <pc:docMk xmlns:pc="http://schemas.microsoft.com/office/powerpoint/2013/main/command"/>
      <pc:sldMk xmlns:pc="http://schemas.microsoft.com/office/powerpoint/2013/main/command" cId="2069504120" sldId="1726328391"/>
      <ac:spMk id="3" creationId="{05E8E67C-5BBE-FC6B-AFDE-5C5F8195AD78}"/>
    </ac:deMkLst>
    <p188:txBody>
      <a:bodyPr/>
      <a:lstStyle/>
      <a:p>
        <a:r>
          <a:rPr lang="en-US"/>
          <a:t>[@Jeff Urbanchuk] can you fix the line spacing on this so the bullets are more closely linked with their headers and there's more padding before each header?</a:t>
        </a:r>
      </a:p>
    </p188:txBody>
    <p188:extLst>
      <p:ext xmlns:p="http://schemas.openxmlformats.org/presentationml/2006/main" uri="{5BB2D875-25FF-4072-B9AC-8F64D62656EB}">
        <p228:taskDetails xmlns:p228="http://schemas.microsoft.com/office/powerpoint/2022/08/main">
          <p228:history>
            <p228:event time="2026-07-14T22:04:12.609" id="{E2B154FE-BD59-419B-A309-3C1873D720E6}">
              <p228:atrbtn authorId="{9260B4E8-D089-A0DC-6C3D-4A7B7E9DE5DE}"/>
              <p228:anchr>
                <p228:comment id="{CDA08DD4-0F2D-4C08-AD0E-9BC76FFF9F09}"/>
              </p228:anchr>
              <p228:add/>
            </p228:event>
            <p228:event time="2026-07-14T22:04:12.609" id="{73680723-7CEF-47EC-9A7C-9EBA298F4C54}">
              <p228:atrbtn authorId="{9260B4E8-D089-A0DC-6C3D-4A7B7E9DE5DE}"/>
              <p228:anchr>
                <p228:comment id="{CDA08DD4-0F2D-4C08-AD0E-9BC76FFF9F09}"/>
              </p228:anchr>
              <p228:asgn authorId="{705CD55C-62BB-ACB7-308E-8789909ADA30}"/>
            </p228:event>
            <p228:event time="2026-07-14T22:04:12.609" id="{0C5D9C6A-465F-47DB-9D58-E88C05796898}">
              <p228:atrbtn authorId="{9260B4E8-D089-A0DC-6C3D-4A7B7E9DE5DE}"/>
              <p228:anchr>
                <p228:comment id="{CDA08DD4-0F2D-4C08-AD0E-9BC76FFF9F09}"/>
              </p228:anchr>
              <p228:title val="@Jeff Urbanchuk can you fix the line spacing on this so the bullets are more closely linked with their headers and there's more padding before each header?"/>
            </p228:event>
            <p228:event time="2026-07-14T22:04:12.609" id="{B3BF8B39-BABD-4AB4-B871-EC760FFABFA9}">
              <p228:atrbtn authorId="{9260B4E8-D089-A0DC-6C3D-4A7B7E9DE5DE}"/>
              <p228:anchr>
                <p228:comment id="{CDA08DD4-0F2D-4C08-AD0E-9BC76FFF9F09}"/>
              </p228:anchr>
              <p228:date stDt="2026-07-14T22:04:12.609" endDt="2026-07-14T22:04:12.609"/>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5F1DFF-B14F-B963-F33A-8B5B5E32A135}"/>
              </a:ext>
            </a:extLst>
          </p:cNvPr>
          <p:cNvSpPr>
            <a:spLocks noGrp="1"/>
          </p:cNvSpPr>
          <p:nvPr>
            <p:ph type="hdr" sz="quarter"/>
          </p:nvPr>
        </p:nvSpPr>
        <p:spPr>
          <a:xfrm>
            <a:off x="1" y="0"/>
            <a:ext cx="3170238" cy="481014"/>
          </a:xfrm>
          <a:prstGeom prst="rect">
            <a:avLst/>
          </a:prstGeom>
        </p:spPr>
        <p:txBody>
          <a:bodyPr vert="horz" lIns="91414" tIns="45707" rIns="91414" bIns="45707" rtlCol="0"/>
          <a:lstStyle>
            <a:lvl1pPr algn="l">
              <a:defRPr sz="1200"/>
            </a:lvl1pPr>
          </a:lstStyle>
          <a:p>
            <a:endParaRPr lang="en-US"/>
          </a:p>
        </p:txBody>
      </p:sp>
      <p:sp>
        <p:nvSpPr>
          <p:cNvPr id="3" name="Date Placeholder 2">
            <a:extLst>
              <a:ext uri="{FF2B5EF4-FFF2-40B4-BE49-F238E27FC236}">
                <a16:creationId xmlns:a16="http://schemas.microsoft.com/office/drawing/2014/main" id="{6FBE9BEB-B18F-2127-FE6E-075CAE6FD1ED}"/>
              </a:ext>
            </a:extLst>
          </p:cNvPr>
          <p:cNvSpPr>
            <a:spLocks noGrp="1"/>
          </p:cNvSpPr>
          <p:nvPr>
            <p:ph type="dt" sz="quarter" idx="1"/>
          </p:nvPr>
        </p:nvSpPr>
        <p:spPr>
          <a:xfrm>
            <a:off x="4143375" y="0"/>
            <a:ext cx="3170238" cy="481014"/>
          </a:xfrm>
          <a:prstGeom prst="rect">
            <a:avLst/>
          </a:prstGeom>
        </p:spPr>
        <p:txBody>
          <a:bodyPr vert="horz" lIns="91414" tIns="45707" rIns="91414" bIns="45707" rtlCol="0"/>
          <a:lstStyle>
            <a:lvl1pPr algn="r">
              <a:defRPr sz="1200"/>
            </a:lvl1pPr>
          </a:lstStyle>
          <a:p>
            <a:fld id="{A106B73F-5EDB-2246-BC59-7855C1A6E841}" type="datetimeFigureOut">
              <a:rPr lang="en-US" smtClean="0"/>
              <a:t>7/23/2026</a:t>
            </a:fld>
            <a:endParaRPr lang="en-US"/>
          </a:p>
        </p:txBody>
      </p:sp>
      <p:sp>
        <p:nvSpPr>
          <p:cNvPr id="4" name="Footer Placeholder 3">
            <a:extLst>
              <a:ext uri="{FF2B5EF4-FFF2-40B4-BE49-F238E27FC236}">
                <a16:creationId xmlns:a16="http://schemas.microsoft.com/office/drawing/2014/main" id="{B8EA12A2-A995-15D6-0131-2CC37C0017E2}"/>
              </a:ext>
            </a:extLst>
          </p:cNvPr>
          <p:cNvSpPr>
            <a:spLocks noGrp="1"/>
          </p:cNvSpPr>
          <p:nvPr>
            <p:ph type="ftr" sz="quarter" idx="2"/>
          </p:nvPr>
        </p:nvSpPr>
        <p:spPr>
          <a:xfrm>
            <a:off x="1" y="9120188"/>
            <a:ext cx="3170238" cy="481012"/>
          </a:xfrm>
          <a:prstGeom prst="rect">
            <a:avLst/>
          </a:prstGeom>
        </p:spPr>
        <p:txBody>
          <a:bodyPr vert="horz" lIns="91414" tIns="45707" rIns="91414" bIns="4570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D9014ED-CA74-C522-F965-B118310BF58C}"/>
              </a:ext>
            </a:extLst>
          </p:cNvPr>
          <p:cNvSpPr>
            <a:spLocks noGrp="1"/>
          </p:cNvSpPr>
          <p:nvPr>
            <p:ph type="sldNum" sz="quarter" idx="3"/>
          </p:nvPr>
        </p:nvSpPr>
        <p:spPr>
          <a:xfrm>
            <a:off x="4143375" y="9120188"/>
            <a:ext cx="3170238" cy="481012"/>
          </a:xfrm>
          <a:prstGeom prst="rect">
            <a:avLst/>
          </a:prstGeom>
        </p:spPr>
        <p:txBody>
          <a:bodyPr vert="horz" lIns="91414" tIns="45707" rIns="91414" bIns="45707" rtlCol="0" anchor="b"/>
          <a:lstStyle>
            <a:lvl1pPr algn="r">
              <a:defRPr sz="1200"/>
            </a:lvl1pPr>
          </a:lstStyle>
          <a:p>
            <a:fld id="{49888692-59DB-F042-8EA4-AD75A98FB408}" type="slidenum">
              <a:rPr lang="en-US" smtClean="0"/>
              <a:t>‹#›</a:t>
            </a:fld>
            <a:endParaRPr lang="en-US"/>
          </a:p>
        </p:txBody>
      </p:sp>
    </p:spTree>
    <p:extLst>
      <p:ext uri="{BB962C8B-B14F-4D97-AF65-F5344CB8AC3E}">
        <p14:creationId xmlns:p14="http://schemas.microsoft.com/office/powerpoint/2010/main" val="33851983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34" tIns="48318" rIns="96634" bIns="48318" rtlCol="0"/>
          <a:lstStyle>
            <a:lvl1pPr algn="l">
              <a:defRPr sz="12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34" tIns="48318" rIns="96634" bIns="48318" rtlCol="0"/>
          <a:lstStyle>
            <a:lvl1pPr algn="r">
              <a:defRPr sz="1200"/>
            </a:lvl1pPr>
          </a:lstStyle>
          <a:p>
            <a:fld id="{7B9B7205-D329-4199-B5EE-3475F7890924}" type="datetimeFigureOut">
              <a:t>7/23/2026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34" tIns="48318" rIns="96634" bIns="48318" rtlCol="0" anchor="ctr"/>
          <a:lstStyle/>
          <a:p>
            <a:endParaRPr lang="en-US"/>
          </a:p>
        </p:txBody>
      </p:sp>
      <p:sp>
        <p:nvSpPr>
          <p:cNvPr id="5" name="Notes Placeholder 4"/>
          <p:cNvSpPr>
            <a:spLocks noGrp="1"/>
          </p:cNvSpPr>
          <p:nvPr>
            <p:ph type="body" sz="quarter" idx="3"/>
          </p:nvPr>
        </p:nvSpPr>
        <p:spPr>
          <a:xfrm>
            <a:off x="731521" y="4620579"/>
            <a:ext cx="5852160" cy="3780473"/>
          </a:xfrm>
          <a:prstGeom prst="rect">
            <a:avLst/>
          </a:prstGeom>
        </p:spPr>
        <p:txBody>
          <a:bodyPr vert="horz" lIns="96634" tIns="48318" rIns="96634" bIns="4831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34" tIns="48318" rIns="96634" bIns="48318"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34" tIns="48318" rIns="96634" bIns="48318" rtlCol="0" anchor="b"/>
          <a:lstStyle>
            <a:lvl1pPr algn="r">
              <a:defRPr sz="1200"/>
            </a:lvl1pPr>
          </a:lstStyle>
          <a:p>
            <a:fld id="{2A7757A6-0F20-43F0-8241-F79E16124BAA}" type="slidenum">
              <a:t>‹#›</a:t>
            </a:fld>
            <a:endParaRPr lang="en-US"/>
          </a:p>
        </p:txBody>
      </p:sp>
    </p:spTree>
    <p:extLst>
      <p:ext uri="{BB962C8B-B14F-4D97-AF65-F5344CB8AC3E}">
        <p14:creationId xmlns:p14="http://schemas.microsoft.com/office/powerpoint/2010/main" val="2728104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Revolutionary FAR Overhaul</a:t>
            </a:r>
            <a:r>
              <a:rPr lang="en-US"/>
              <a:t> – Executive Orders and OMB memos in 2025 called for the largest re-write of federal procurement rules in forty years. The initiative called the Revolutionary FAR Overhaul (RFO) seeks to return the Federal Acquisition Regulations (FAR) to its statutory roots, rewritten in plain language, and remove most non-statutory rules. </a:t>
            </a:r>
          </a:p>
          <a:p>
            <a:pPr defTabSz="955591">
              <a:defRPr/>
            </a:pPr>
            <a:endParaRPr lang="en-US" b="1"/>
          </a:p>
          <a:p>
            <a:pPr rtl="0" fontAlgn="base"/>
            <a:r>
              <a:rPr lang="en-US" b="1"/>
              <a:t>NDAA Wins</a:t>
            </a:r>
            <a:r>
              <a:rPr lang="en-US"/>
              <a:t> </a:t>
            </a:r>
            <a:r>
              <a:rPr lang="en-US" b="1"/>
              <a:t>– </a:t>
            </a:r>
          </a:p>
          <a:p>
            <a:pPr rtl="0" fontAlgn="base"/>
            <a:r>
              <a:rPr lang="en-US" b="1"/>
              <a:t>Defeating Foreign Owned Company Prohibitions</a:t>
            </a:r>
            <a:r>
              <a:rPr lang="en-US"/>
              <a:t> – The House passed language of the FY26 National Defense Authorization Act (NDAA) included language prohibiting foreign owned companies from doing business with the U.S. military. It was largely tariff retaliatory language. ACEC worked with other associations and congressional staff to remove the language from the enacted bill. In 2026, ACEC will work to defeat similar language from becoming law. </a:t>
            </a:r>
          </a:p>
          <a:p>
            <a:pPr rtl="0" fontAlgn="base"/>
            <a:r>
              <a:rPr lang="en-US" b="1"/>
              <a:t>Progressive Design-Build</a:t>
            </a:r>
            <a:r>
              <a:rPr lang="en-US"/>
              <a:t> – The FY26 National Defense Authorization Act (NDAA) included language explicitly authorizing the use of Progressive Design-Build within the Department of Defense/War. In 2026, the committee will closely monitor implementation to make sure that it is broadly interpreted to include Corps civil works programs.   </a:t>
            </a:r>
          </a:p>
          <a:p>
            <a:pPr defTabSz="955591">
              <a:defRPr/>
            </a:pPr>
            <a:endParaRPr lang="en-US" b="1"/>
          </a:p>
          <a:p>
            <a:endParaRPr lang="en-US"/>
          </a:p>
          <a:p>
            <a:pPr rtl="0" fontAlgn="base"/>
            <a:r>
              <a:rPr lang="en-US" b="1"/>
              <a:t>Appropriations</a:t>
            </a:r>
            <a:r>
              <a:rPr lang="en-US"/>
              <a:t> </a:t>
            </a:r>
            <a:r>
              <a:rPr lang="en-US" b="1"/>
              <a:t>– </a:t>
            </a:r>
            <a:r>
              <a:rPr lang="en-US"/>
              <a:t>Our efforts in Congress supporting MCC and the Multilateral Development Banks (MDBs) helped preserve funding near FY25 levels.  </a:t>
            </a:r>
          </a:p>
          <a:p>
            <a:pPr rtl="0" fontAlgn="base"/>
            <a:r>
              <a:rPr lang="en-US"/>
              <a:t>Bureau of Overseas Buildings Operations (OBO): Specific funding for OBO's "Worldwide Security Upgrades" or "Embassy Security" is allocated at $5.77 billion, which is the same as the FY 2025 enacted level. </a:t>
            </a:r>
          </a:p>
          <a:p>
            <a:pPr rtl="0" fontAlgn="base"/>
            <a:r>
              <a:rPr lang="en-US"/>
              <a:t>Millennium Challenge Corporation (MCC): $930 million. This funding level is the same as the FY 2025 enacted level and $706 million above the President's FY 2026 request. </a:t>
            </a:r>
          </a:p>
          <a:p>
            <a:pPr rtl="0" fontAlgn="base"/>
            <a:r>
              <a:rPr lang="en-US"/>
              <a:t>Development Finance Corporation (DFC): $998 million. This figure represents the total for administrative expenses and program accounts, which is the same as the FY 2025 enacted level.  </a:t>
            </a:r>
          </a:p>
          <a:p>
            <a:pPr rtl="0" fontAlgn="base"/>
            <a:endParaRPr lang="en-US" b="1"/>
          </a:p>
          <a:p>
            <a:pPr rtl="0" fontAlgn="base"/>
            <a:r>
              <a:rPr lang="en-US" b="1"/>
              <a:t>Engaging Multilateral Development Banks (MDBs)</a:t>
            </a:r>
            <a:r>
              <a:rPr lang="en-US"/>
              <a:t> </a:t>
            </a:r>
            <a:r>
              <a:rPr lang="en-US" b="1"/>
              <a:t>– </a:t>
            </a:r>
            <a:r>
              <a:rPr lang="en-US"/>
              <a:t>In 2025, the committee engaged with key government customers and MDBs including the World Bank, the U.S. Trade Development Agency, the Inter-American Development Bank (IDB), the North American Development Bank, and the U.S. International Boundary and Water Commission. In 2026, the committee will seek to deepen and strengthen our engagement with these key financiers of global infrastructure projects. </a:t>
            </a:r>
          </a:p>
          <a:p>
            <a:endParaRPr lang="en-US" u="none"/>
          </a:p>
        </p:txBody>
      </p:sp>
      <p:sp>
        <p:nvSpPr>
          <p:cNvPr id="4" name="Slide Number Placeholder 3"/>
          <p:cNvSpPr>
            <a:spLocks noGrp="1"/>
          </p:cNvSpPr>
          <p:nvPr>
            <p:ph type="sldNum" sz="quarter" idx="5"/>
          </p:nvPr>
        </p:nvSpPr>
        <p:spPr/>
        <p:txBody>
          <a:bodyPr/>
          <a:lstStyle/>
          <a:p>
            <a:fld id="{334CCA9D-151F-4EAD-8470-E5B10B81B353}" type="slidenum">
              <a:rPr lang="en-US" smtClean="0"/>
              <a:pPr/>
              <a:t>8</a:t>
            </a:fld>
            <a:endParaRPr lang="en-US"/>
          </a:p>
        </p:txBody>
      </p:sp>
    </p:spTree>
    <p:extLst>
      <p:ext uri="{BB962C8B-B14F-4D97-AF65-F5344CB8AC3E}">
        <p14:creationId xmlns:p14="http://schemas.microsoft.com/office/powerpoint/2010/main" val="326876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B3F5A-0127-797F-CEDB-5979659F2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DA1AB-5845-BE86-8306-8F587810F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99AA8-9846-4665-E23B-388B849DD21A}"/>
              </a:ext>
            </a:extLst>
          </p:cNvPr>
          <p:cNvSpPr>
            <a:spLocks noGrp="1"/>
          </p:cNvSpPr>
          <p:nvPr>
            <p:ph type="body" idx="1"/>
          </p:nvPr>
        </p:nvSpPr>
        <p:spPr/>
        <p:txBody>
          <a:bodyPr/>
          <a:lstStyle/>
          <a:p>
            <a:r>
              <a:rPr lang="en-US" b="1"/>
              <a:t>Revolutionary FAR Overhaul</a:t>
            </a:r>
            <a:r>
              <a:rPr lang="en-US"/>
              <a:t> – Executive Orders and OMB memos in 2025 called for the largest re-write of federal procurement rules in forty years. The initiative called the Revolutionary FAR Overhaul (RFO) seeks to return the Federal Acquisition Regulations (FAR) to its statutory roots, rewritten in plain language, and remove most non-statutory rules. </a:t>
            </a:r>
          </a:p>
          <a:p>
            <a:pPr defTabSz="955591">
              <a:defRPr/>
            </a:pPr>
            <a:endParaRPr lang="en-US" b="1"/>
          </a:p>
          <a:p>
            <a:pPr rtl="0" fontAlgn="base"/>
            <a:r>
              <a:rPr lang="en-US" b="1"/>
              <a:t>NDAA Wins</a:t>
            </a:r>
            <a:r>
              <a:rPr lang="en-US"/>
              <a:t> </a:t>
            </a:r>
            <a:r>
              <a:rPr lang="en-US" b="1"/>
              <a:t>– </a:t>
            </a:r>
          </a:p>
          <a:p>
            <a:pPr rtl="0" fontAlgn="base"/>
            <a:r>
              <a:rPr lang="en-US" b="1"/>
              <a:t>Defeating Foreign Owned Company Prohibitions</a:t>
            </a:r>
            <a:r>
              <a:rPr lang="en-US"/>
              <a:t> – The House passed language of the FY26 National Defense Authorization Act (NDAA) included language prohibiting foreign owned companies from doing business with the U.S. military. It was largely tariff retaliatory language. ACEC worked with other associations and congressional staff to remove the language from the enacted bill. In 2026, ACEC will work to defeat similar language from becoming law. </a:t>
            </a:r>
          </a:p>
          <a:p>
            <a:pPr rtl="0" fontAlgn="base"/>
            <a:r>
              <a:rPr lang="en-US" b="1"/>
              <a:t>Progressive Design-Build</a:t>
            </a:r>
            <a:r>
              <a:rPr lang="en-US"/>
              <a:t> – The FY26 National Defense Authorization Act (NDAA) included language explicitly authorizing the use of Progressive Design-Build within the Department of Defense/War. In 2026, the committee will closely monitor implementation to make sure that it is broadly interpreted to include Corps civil works programs.   </a:t>
            </a:r>
          </a:p>
          <a:p>
            <a:pPr defTabSz="955591">
              <a:defRPr/>
            </a:pPr>
            <a:endParaRPr lang="en-US" b="1"/>
          </a:p>
          <a:p>
            <a:endParaRPr lang="en-US"/>
          </a:p>
          <a:p>
            <a:pPr rtl="0" fontAlgn="base"/>
            <a:r>
              <a:rPr lang="en-US" b="1"/>
              <a:t>Appropriations</a:t>
            </a:r>
            <a:r>
              <a:rPr lang="en-US"/>
              <a:t> </a:t>
            </a:r>
            <a:r>
              <a:rPr lang="en-US" b="1"/>
              <a:t>– </a:t>
            </a:r>
            <a:r>
              <a:rPr lang="en-US"/>
              <a:t>Our efforts in Congress supporting MCC and the Multilateral Development Banks (MDBs) helped preserve funding near FY25 levels.  </a:t>
            </a:r>
          </a:p>
          <a:p>
            <a:pPr rtl="0" fontAlgn="base"/>
            <a:r>
              <a:rPr lang="en-US"/>
              <a:t>Bureau of Overseas Buildings Operations (OBO): Specific funding for OBO's "Worldwide Security Upgrades" or "Embassy Security" is allocated at $5.77 billion, which is the same as the FY 2025 enacted level. </a:t>
            </a:r>
          </a:p>
          <a:p>
            <a:pPr rtl="0" fontAlgn="base"/>
            <a:r>
              <a:rPr lang="en-US"/>
              <a:t>Millennium Challenge Corporation (MCC): $930 million. This funding level is the same as the FY 2025 enacted level and $706 million above the President's FY 2026 request. </a:t>
            </a:r>
          </a:p>
          <a:p>
            <a:pPr rtl="0" fontAlgn="base"/>
            <a:r>
              <a:rPr lang="en-US"/>
              <a:t>Development Finance Corporation (DFC): $998 million. This figure represents the total for administrative expenses and program accounts, which is the same as the FY 2025 enacted level.  </a:t>
            </a:r>
          </a:p>
          <a:p>
            <a:pPr rtl="0" fontAlgn="base"/>
            <a:endParaRPr lang="en-US" b="1"/>
          </a:p>
          <a:p>
            <a:pPr rtl="0" fontAlgn="base"/>
            <a:r>
              <a:rPr lang="en-US" b="1"/>
              <a:t>Engaging Multilateral Development Banks (MDBs)</a:t>
            </a:r>
            <a:r>
              <a:rPr lang="en-US"/>
              <a:t> </a:t>
            </a:r>
            <a:r>
              <a:rPr lang="en-US" b="1"/>
              <a:t>– </a:t>
            </a:r>
            <a:r>
              <a:rPr lang="en-US"/>
              <a:t>In 2025, the committee engaged with key government customers and MDBs including the World Bank, the U.S. Trade Development Agency, the Inter-American Development Bank (IDB), the North American Development Bank, and the U.S. International Boundary and Water Commission. In 2026, the committee will seek to deepen and strengthen our engagement with these key financiers of global infrastructure projects. </a:t>
            </a:r>
          </a:p>
          <a:p>
            <a:endParaRPr lang="en-US" u="none"/>
          </a:p>
        </p:txBody>
      </p:sp>
      <p:sp>
        <p:nvSpPr>
          <p:cNvPr id="4" name="Slide Number Placeholder 3">
            <a:extLst>
              <a:ext uri="{FF2B5EF4-FFF2-40B4-BE49-F238E27FC236}">
                <a16:creationId xmlns:a16="http://schemas.microsoft.com/office/drawing/2014/main" id="{1F7B5FD2-0C99-B09E-AC2B-DF94582A3BD4}"/>
              </a:ext>
            </a:extLst>
          </p:cNvPr>
          <p:cNvSpPr>
            <a:spLocks noGrp="1"/>
          </p:cNvSpPr>
          <p:nvPr>
            <p:ph type="sldNum" sz="quarter" idx="5"/>
          </p:nvPr>
        </p:nvSpPr>
        <p:spPr/>
        <p:txBody>
          <a:bodyPr/>
          <a:lstStyle/>
          <a:p>
            <a:fld id="{334CCA9D-151F-4EAD-8470-E5B10B81B353}" type="slidenum">
              <a:rPr lang="en-US" smtClean="0"/>
              <a:pPr/>
              <a:t>9</a:t>
            </a:fld>
            <a:endParaRPr lang="en-US"/>
          </a:p>
        </p:txBody>
      </p:sp>
    </p:spTree>
    <p:extLst>
      <p:ext uri="{BB962C8B-B14F-4D97-AF65-F5344CB8AC3E}">
        <p14:creationId xmlns:p14="http://schemas.microsoft.com/office/powerpoint/2010/main" val="363797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6EEA1-8D2F-CDED-F988-1897D3A52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67B0B-E7A8-9BDC-449D-7CC175F31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1190FC-2F24-36A9-3D69-2AC985547A23}"/>
              </a:ext>
            </a:extLst>
          </p:cNvPr>
          <p:cNvSpPr>
            <a:spLocks noGrp="1"/>
          </p:cNvSpPr>
          <p:nvPr>
            <p:ph type="body" idx="1"/>
          </p:nvPr>
        </p:nvSpPr>
        <p:spPr/>
        <p:txBody>
          <a:bodyPr/>
          <a:lstStyle/>
          <a:p>
            <a:r>
              <a:rPr lang="en-US" b="1"/>
              <a:t>Revolutionary FAR Overhaul</a:t>
            </a:r>
            <a:r>
              <a:rPr lang="en-US"/>
              <a:t> – Executive Orders and OMB memos in 2025 called for the largest re-write of federal procurement rules in forty years. The initiative called the Revolutionary FAR Overhaul (RFO) seeks to return the Federal Acquisition Regulations (FAR) to its statutory roots, rewritten in plain language, and remove most non-statutory rules. </a:t>
            </a:r>
          </a:p>
          <a:p>
            <a:pPr defTabSz="955591">
              <a:defRPr/>
            </a:pPr>
            <a:endParaRPr lang="en-US" b="1"/>
          </a:p>
          <a:p>
            <a:pPr rtl="0" fontAlgn="base"/>
            <a:r>
              <a:rPr lang="en-US" b="1"/>
              <a:t>NDAA Wins</a:t>
            </a:r>
            <a:r>
              <a:rPr lang="en-US"/>
              <a:t> </a:t>
            </a:r>
            <a:r>
              <a:rPr lang="en-US" b="1"/>
              <a:t>– </a:t>
            </a:r>
          </a:p>
          <a:p>
            <a:pPr rtl="0" fontAlgn="base"/>
            <a:r>
              <a:rPr lang="en-US" b="1"/>
              <a:t>Defeating Foreign Owned Company Prohibitions</a:t>
            </a:r>
            <a:r>
              <a:rPr lang="en-US"/>
              <a:t> – The House passed language of the FY26 National Defense Authorization Act (NDAA) included language prohibiting foreign owned companies from doing business with the U.S. military. It was largely tariff retaliatory language. ACEC worked with other associations and congressional staff to remove the language from the enacted bill. In 2026, ACEC will work to defeat similar language from becoming law. </a:t>
            </a:r>
          </a:p>
          <a:p>
            <a:pPr rtl="0" fontAlgn="base"/>
            <a:r>
              <a:rPr lang="en-US" b="1"/>
              <a:t>Progressive Design-Build</a:t>
            </a:r>
            <a:r>
              <a:rPr lang="en-US"/>
              <a:t> – The FY26 National Defense Authorization Act (NDAA) included language explicitly authorizing the use of Progressive Design-Build within the Department of Defense/War. In 2026, the committee will closely monitor implementation to make sure that it is broadly interpreted to include Corps civil works programs.   </a:t>
            </a:r>
          </a:p>
          <a:p>
            <a:pPr defTabSz="955591">
              <a:defRPr/>
            </a:pPr>
            <a:endParaRPr lang="en-US" b="1"/>
          </a:p>
          <a:p>
            <a:endParaRPr lang="en-US"/>
          </a:p>
          <a:p>
            <a:pPr rtl="0" fontAlgn="base"/>
            <a:r>
              <a:rPr lang="en-US" b="1"/>
              <a:t>Appropriations</a:t>
            </a:r>
            <a:r>
              <a:rPr lang="en-US"/>
              <a:t> </a:t>
            </a:r>
            <a:r>
              <a:rPr lang="en-US" b="1"/>
              <a:t>– </a:t>
            </a:r>
            <a:r>
              <a:rPr lang="en-US"/>
              <a:t>Our efforts in Congress supporting MCC and the Multilateral Development Banks (MDBs) helped preserve funding near FY25 levels.  </a:t>
            </a:r>
          </a:p>
          <a:p>
            <a:pPr rtl="0" fontAlgn="base"/>
            <a:r>
              <a:rPr lang="en-US"/>
              <a:t>Bureau of Overseas Buildings Operations (OBO): Specific funding for OBO's "Worldwide Security Upgrades" or "Embassy Security" is allocated at $5.77 billion, which is the same as the FY 2025 enacted level. </a:t>
            </a:r>
          </a:p>
          <a:p>
            <a:pPr rtl="0" fontAlgn="base"/>
            <a:r>
              <a:rPr lang="en-US"/>
              <a:t>Millennium Challenge Corporation (MCC): $930 million. This funding level is the same as the FY 2025 enacted level and $706 million above the President's FY 2026 request. </a:t>
            </a:r>
          </a:p>
          <a:p>
            <a:pPr rtl="0" fontAlgn="base"/>
            <a:r>
              <a:rPr lang="en-US"/>
              <a:t>Development Finance Corporation (DFC): $998 million. This figure represents the total for administrative expenses and program accounts, which is the same as the FY 2025 enacted level.  </a:t>
            </a:r>
          </a:p>
          <a:p>
            <a:pPr rtl="0" fontAlgn="base"/>
            <a:endParaRPr lang="en-US" b="1"/>
          </a:p>
          <a:p>
            <a:pPr rtl="0" fontAlgn="base"/>
            <a:r>
              <a:rPr lang="en-US" b="1"/>
              <a:t>Engaging Multilateral Development Banks (MDBs)</a:t>
            </a:r>
            <a:r>
              <a:rPr lang="en-US"/>
              <a:t> </a:t>
            </a:r>
            <a:r>
              <a:rPr lang="en-US" b="1"/>
              <a:t>– </a:t>
            </a:r>
            <a:r>
              <a:rPr lang="en-US"/>
              <a:t>In 2025, the committee engaged with key government customers and MDBs including the World Bank, the U.S. Trade Development Agency, the Inter-American Development Bank (IDB), the North American Development Bank, and the U.S. International Boundary and Water Commission. In 2026, the committee will seek to deepen and strengthen our engagement with these key financiers of global infrastructure projects. </a:t>
            </a:r>
          </a:p>
          <a:p>
            <a:endParaRPr lang="en-US" u="none"/>
          </a:p>
        </p:txBody>
      </p:sp>
      <p:sp>
        <p:nvSpPr>
          <p:cNvPr id="4" name="Slide Number Placeholder 3">
            <a:extLst>
              <a:ext uri="{FF2B5EF4-FFF2-40B4-BE49-F238E27FC236}">
                <a16:creationId xmlns:a16="http://schemas.microsoft.com/office/drawing/2014/main" id="{E3FDF789-5AF1-6AFE-AAC7-4E6475A80B0F}"/>
              </a:ext>
            </a:extLst>
          </p:cNvPr>
          <p:cNvSpPr>
            <a:spLocks noGrp="1"/>
          </p:cNvSpPr>
          <p:nvPr>
            <p:ph type="sldNum" sz="quarter" idx="5"/>
          </p:nvPr>
        </p:nvSpPr>
        <p:spPr/>
        <p:txBody>
          <a:bodyPr/>
          <a:lstStyle/>
          <a:p>
            <a:fld id="{334CCA9D-151F-4EAD-8470-E5B10B81B353}" type="slidenum">
              <a:rPr lang="en-US" smtClean="0"/>
              <a:pPr/>
              <a:t>10</a:t>
            </a:fld>
            <a:endParaRPr lang="en-US"/>
          </a:p>
        </p:txBody>
      </p:sp>
    </p:spTree>
    <p:extLst>
      <p:ext uri="{BB962C8B-B14F-4D97-AF65-F5344CB8AC3E}">
        <p14:creationId xmlns:p14="http://schemas.microsoft.com/office/powerpoint/2010/main" val="32741692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option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5E53E5-1230-D34A-7673-44FFDA390E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326978" y="0"/>
            <a:ext cx="7865022" cy="6857248"/>
          </a:xfrm>
          <a:prstGeom prst="rect">
            <a:avLst/>
          </a:prstGeom>
        </p:spPr>
      </p:pic>
      <p:sp>
        <p:nvSpPr>
          <p:cNvPr id="11" name="Rectangle 10">
            <a:extLst>
              <a:ext uri="{FF2B5EF4-FFF2-40B4-BE49-F238E27FC236}">
                <a16:creationId xmlns:a16="http://schemas.microsoft.com/office/drawing/2014/main" id="{A9115CB5-AC4F-5671-2CE6-D43CD34A1D38}"/>
              </a:ext>
            </a:extLst>
          </p:cNvPr>
          <p:cNvSpPr/>
          <p:nvPr userDrawn="1"/>
        </p:nvSpPr>
        <p:spPr>
          <a:xfrm>
            <a:off x="0" y="-753"/>
            <a:ext cx="9856922" cy="6858001"/>
          </a:xfrm>
          <a:prstGeom prst="rect">
            <a:avLst/>
          </a:prstGeom>
          <a:gradFill flip="none" rotWithShape="1">
            <a:gsLst>
              <a:gs pos="49000">
                <a:srgbClr val="243037"/>
              </a:gs>
              <a:gs pos="100000">
                <a:srgbClr val="243037">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BA30EE4-1D22-999E-D0DF-4890041B90B6}"/>
              </a:ext>
            </a:extLst>
          </p:cNvPr>
          <p:cNvPicPr>
            <a:picLocks noChangeAspect="1"/>
          </p:cNvPicPr>
          <p:nvPr userDrawn="1"/>
        </p:nvPicPr>
        <p:blipFill>
          <a:blip r:embed="rId3"/>
          <a:stretch>
            <a:fillRect/>
          </a:stretch>
        </p:blipFill>
        <p:spPr>
          <a:xfrm>
            <a:off x="0" y="0"/>
            <a:ext cx="8229600" cy="6858000"/>
          </a:xfrm>
          <a:prstGeom prst="rect">
            <a:avLst/>
          </a:prstGeom>
        </p:spPr>
      </p:pic>
      <p:sp>
        <p:nvSpPr>
          <p:cNvPr id="2" name="Title 1">
            <a:extLst>
              <a:ext uri="{FF2B5EF4-FFF2-40B4-BE49-F238E27FC236}">
                <a16:creationId xmlns:a16="http://schemas.microsoft.com/office/drawing/2014/main" id="{75031BAD-998C-8A77-CCD9-ACE921771495}"/>
              </a:ext>
            </a:extLst>
          </p:cNvPr>
          <p:cNvSpPr>
            <a:spLocks noGrp="1"/>
          </p:cNvSpPr>
          <p:nvPr>
            <p:ph type="ctrTitle" hasCustomPrompt="1"/>
          </p:nvPr>
        </p:nvSpPr>
        <p:spPr>
          <a:xfrm>
            <a:off x="0" y="3170360"/>
            <a:ext cx="7379368" cy="1621667"/>
          </a:xfrm>
        </p:spPr>
        <p:txBody>
          <a:bodyPr anchor="b">
            <a:normAutofit/>
          </a:bodyPr>
          <a:lstStyle>
            <a:lvl1pPr algn="ctr">
              <a:defRPr sz="4800" b="0" i="0" spc="300">
                <a:solidFill>
                  <a:srgbClr val="243037"/>
                </a:solidFill>
                <a:latin typeface="Montserrat" pitchFamily="2" charset="77"/>
              </a:defRPr>
            </a:lvl1pPr>
          </a:lstStyle>
          <a:p>
            <a:r>
              <a:rPr lang="en-US"/>
              <a:t>SLIDE TITLE PLACEHOLDER</a:t>
            </a:r>
          </a:p>
        </p:txBody>
      </p:sp>
      <p:sp>
        <p:nvSpPr>
          <p:cNvPr id="3" name="Subtitle 2">
            <a:extLst>
              <a:ext uri="{FF2B5EF4-FFF2-40B4-BE49-F238E27FC236}">
                <a16:creationId xmlns:a16="http://schemas.microsoft.com/office/drawing/2014/main" id="{EEB3A71C-CBA8-E026-505E-299916BB9B38}"/>
              </a:ext>
            </a:extLst>
          </p:cNvPr>
          <p:cNvSpPr>
            <a:spLocks noGrp="1"/>
          </p:cNvSpPr>
          <p:nvPr>
            <p:ph type="subTitle" idx="1" hasCustomPrompt="1"/>
          </p:nvPr>
        </p:nvSpPr>
        <p:spPr>
          <a:xfrm>
            <a:off x="0" y="5044692"/>
            <a:ext cx="7379368" cy="382297"/>
          </a:xfrm>
        </p:spPr>
        <p:txBody>
          <a:bodyPr>
            <a:normAutofit/>
          </a:bodyPr>
          <a:lstStyle>
            <a:lvl1pPr marL="0" indent="0" algn="ctr">
              <a:buNone/>
              <a:defRPr sz="1800" spc="300">
                <a:solidFill>
                  <a:srgbClr val="243037"/>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a:t>
            </a:r>
          </a:p>
        </p:txBody>
      </p:sp>
      <p:pic>
        <p:nvPicPr>
          <p:cNvPr id="16" name="Picture 15">
            <a:extLst>
              <a:ext uri="{FF2B5EF4-FFF2-40B4-BE49-F238E27FC236}">
                <a16:creationId xmlns:a16="http://schemas.microsoft.com/office/drawing/2014/main" id="{888986A3-50E1-AEF8-919A-EB18D1389F58}"/>
              </a:ext>
            </a:extLst>
          </p:cNvPr>
          <p:cNvPicPr>
            <a:picLocks noChangeAspect="1"/>
          </p:cNvPicPr>
          <p:nvPr userDrawn="1"/>
        </p:nvPicPr>
        <p:blipFill>
          <a:blip r:embed="rId4"/>
          <a:stretch>
            <a:fillRect/>
          </a:stretch>
        </p:blipFill>
        <p:spPr>
          <a:xfrm>
            <a:off x="0" y="5982549"/>
            <a:ext cx="12192000" cy="874700"/>
          </a:xfrm>
          <a:prstGeom prst="rect">
            <a:avLst/>
          </a:prstGeom>
        </p:spPr>
      </p:pic>
      <p:pic>
        <p:nvPicPr>
          <p:cNvPr id="5" name="Picture 4">
            <a:extLst>
              <a:ext uri="{FF2B5EF4-FFF2-40B4-BE49-F238E27FC236}">
                <a16:creationId xmlns:a16="http://schemas.microsoft.com/office/drawing/2014/main" id="{01C019FC-688A-49B7-A660-17E9D901FBDA}"/>
              </a:ext>
            </a:extLst>
          </p:cNvPr>
          <p:cNvPicPr>
            <a:picLocks noChangeAspect="1"/>
          </p:cNvPicPr>
          <p:nvPr userDrawn="1"/>
        </p:nvPicPr>
        <p:blipFill>
          <a:blip r:embed="rId5"/>
          <a:stretch>
            <a:fillRect/>
          </a:stretch>
        </p:blipFill>
        <p:spPr>
          <a:xfrm>
            <a:off x="1345105" y="1296028"/>
            <a:ext cx="4689157" cy="1621667"/>
          </a:xfrm>
          <a:prstGeom prst="rect">
            <a:avLst/>
          </a:prstGeom>
        </p:spPr>
      </p:pic>
    </p:spTree>
    <p:extLst>
      <p:ext uri="{BB962C8B-B14F-4D97-AF65-F5344CB8AC3E}">
        <p14:creationId xmlns:p14="http://schemas.microsoft.com/office/powerpoint/2010/main" val="374353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3 Ico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85A06-1662-1EA6-18F5-7DF37C5ED07F}"/>
              </a:ext>
            </a:extLst>
          </p:cNvPr>
          <p:cNvSpPr>
            <a:spLocks noGrp="1"/>
          </p:cNvSpPr>
          <p:nvPr>
            <p:ph type="title" hasCustomPrompt="1"/>
          </p:nvPr>
        </p:nvSpPr>
        <p:spPr>
          <a:xfrm>
            <a:off x="5138294" y="255397"/>
            <a:ext cx="6580632" cy="1325563"/>
          </a:xfrm>
        </p:spPr>
        <p:txBody>
          <a:bodyPr>
            <a:normAutofit/>
          </a:bodyPr>
          <a:lstStyle>
            <a:lvl1pPr algn="ctr">
              <a:defRPr sz="3600" spc="300">
                <a:latin typeface="Montserrat" pitchFamily="2" charset="77"/>
              </a:defRPr>
            </a:lvl1pPr>
          </a:lstStyle>
          <a:p>
            <a:r>
              <a:rPr lang="en-US"/>
              <a:t>TITLE PLACEHOLDER</a:t>
            </a:r>
          </a:p>
        </p:txBody>
      </p:sp>
      <p:sp>
        <p:nvSpPr>
          <p:cNvPr id="5" name="Picture Placeholder 4">
            <a:extLst>
              <a:ext uri="{FF2B5EF4-FFF2-40B4-BE49-F238E27FC236}">
                <a16:creationId xmlns:a16="http://schemas.microsoft.com/office/drawing/2014/main" id="{49A726EF-B0D1-1468-559C-31F88FF2DBCB}"/>
              </a:ext>
            </a:extLst>
          </p:cNvPr>
          <p:cNvSpPr>
            <a:spLocks noGrp="1"/>
          </p:cNvSpPr>
          <p:nvPr>
            <p:ph type="pic" sz="quarter" idx="11" hasCustomPrompt="1"/>
          </p:nvPr>
        </p:nvSpPr>
        <p:spPr>
          <a:xfrm>
            <a:off x="5138294" y="1885334"/>
            <a:ext cx="1216025" cy="1214437"/>
          </a:xfrm>
        </p:spPr>
        <p:txBody>
          <a:bodyPr>
            <a:norm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11" name="Picture Placeholder 4">
            <a:extLst>
              <a:ext uri="{FF2B5EF4-FFF2-40B4-BE49-F238E27FC236}">
                <a16:creationId xmlns:a16="http://schemas.microsoft.com/office/drawing/2014/main" id="{277455C7-1C06-A247-A08B-B4CF7E2EF475}"/>
              </a:ext>
            </a:extLst>
          </p:cNvPr>
          <p:cNvSpPr>
            <a:spLocks noGrp="1"/>
          </p:cNvSpPr>
          <p:nvPr>
            <p:ph type="pic" sz="quarter" idx="12" hasCustomPrompt="1"/>
          </p:nvPr>
        </p:nvSpPr>
        <p:spPr>
          <a:xfrm>
            <a:off x="5138293" y="3366115"/>
            <a:ext cx="1216025" cy="1214437"/>
          </a:xfrm>
        </p:spPr>
        <p:txBody>
          <a:bodyPr>
            <a:norm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12" name="Picture Placeholder 4">
            <a:extLst>
              <a:ext uri="{FF2B5EF4-FFF2-40B4-BE49-F238E27FC236}">
                <a16:creationId xmlns:a16="http://schemas.microsoft.com/office/drawing/2014/main" id="{D1BA2F0D-5E9D-41F1-4CC6-D573AAEC3F29}"/>
              </a:ext>
            </a:extLst>
          </p:cNvPr>
          <p:cNvSpPr>
            <a:spLocks noGrp="1"/>
          </p:cNvSpPr>
          <p:nvPr>
            <p:ph type="pic" sz="quarter" idx="13" hasCustomPrompt="1"/>
          </p:nvPr>
        </p:nvSpPr>
        <p:spPr>
          <a:xfrm>
            <a:off x="5138294" y="4846897"/>
            <a:ext cx="1216025" cy="1214437"/>
          </a:xfrm>
        </p:spPr>
        <p:txBody>
          <a:bodyPr>
            <a:norm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14" name="Text Placeholder 13">
            <a:extLst>
              <a:ext uri="{FF2B5EF4-FFF2-40B4-BE49-F238E27FC236}">
                <a16:creationId xmlns:a16="http://schemas.microsoft.com/office/drawing/2014/main" id="{B1F5D33C-B133-297B-4154-566BF6516B98}"/>
              </a:ext>
            </a:extLst>
          </p:cNvPr>
          <p:cNvSpPr>
            <a:spLocks noGrp="1"/>
          </p:cNvSpPr>
          <p:nvPr>
            <p:ph type="body" sz="quarter" idx="14" hasCustomPrompt="1"/>
          </p:nvPr>
        </p:nvSpPr>
        <p:spPr>
          <a:xfrm>
            <a:off x="6687400" y="2124252"/>
            <a:ext cx="5031523" cy="73660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15" name="Text Placeholder 13">
            <a:extLst>
              <a:ext uri="{FF2B5EF4-FFF2-40B4-BE49-F238E27FC236}">
                <a16:creationId xmlns:a16="http://schemas.microsoft.com/office/drawing/2014/main" id="{7E33F859-8707-28FC-FBAC-143DC7E5660E}"/>
              </a:ext>
            </a:extLst>
          </p:cNvPr>
          <p:cNvSpPr>
            <a:spLocks noGrp="1"/>
          </p:cNvSpPr>
          <p:nvPr>
            <p:ph type="body" sz="quarter" idx="15" hasCustomPrompt="1"/>
          </p:nvPr>
        </p:nvSpPr>
        <p:spPr>
          <a:xfrm>
            <a:off x="6687399" y="3605033"/>
            <a:ext cx="5031523" cy="73660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16" name="Text Placeholder 13">
            <a:extLst>
              <a:ext uri="{FF2B5EF4-FFF2-40B4-BE49-F238E27FC236}">
                <a16:creationId xmlns:a16="http://schemas.microsoft.com/office/drawing/2014/main" id="{4EF7D55E-438F-B6CB-B560-DB7F18CF2D25}"/>
              </a:ext>
            </a:extLst>
          </p:cNvPr>
          <p:cNvSpPr>
            <a:spLocks noGrp="1"/>
          </p:cNvSpPr>
          <p:nvPr>
            <p:ph type="body" sz="quarter" idx="16" hasCustomPrompt="1"/>
          </p:nvPr>
        </p:nvSpPr>
        <p:spPr>
          <a:xfrm>
            <a:off x="6687402" y="5085815"/>
            <a:ext cx="5031523" cy="73660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18" name="Picture Placeholder 3">
            <a:extLst>
              <a:ext uri="{FF2B5EF4-FFF2-40B4-BE49-F238E27FC236}">
                <a16:creationId xmlns:a16="http://schemas.microsoft.com/office/drawing/2014/main" id="{978BD24B-0B77-782C-5B05-34A0F791F38C}"/>
              </a:ext>
            </a:extLst>
          </p:cNvPr>
          <p:cNvSpPr>
            <a:spLocks noGrp="1"/>
          </p:cNvSpPr>
          <p:nvPr>
            <p:ph type="pic" sz="quarter" idx="17"/>
          </p:nvPr>
        </p:nvSpPr>
        <p:spPr>
          <a:xfrm>
            <a:off x="309966" y="270889"/>
            <a:ext cx="4432515" cy="5741482"/>
          </a:xfrm>
        </p:spPr>
        <p:txBody>
          <a:bodyPr/>
          <a:lstStyle>
            <a:lvl1pPr marL="0" indent="0">
              <a:buNone/>
              <a:defRPr>
                <a:latin typeface="Montserrat" pitchFamily="2" charset="77"/>
              </a:defRPr>
            </a:lvl1pPr>
          </a:lstStyle>
          <a:p>
            <a:endParaRPr lang="en-US"/>
          </a:p>
          <a:p>
            <a:r>
              <a:rPr lang="en-US"/>
              <a:t>Click icon to add picture</a:t>
            </a:r>
          </a:p>
        </p:txBody>
      </p:sp>
    </p:spTree>
    <p:extLst>
      <p:ext uri="{BB962C8B-B14F-4D97-AF65-F5344CB8AC3E}">
        <p14:creationId xmlns:p14="http://schemas.microsoft.com/office/powerpoint/2010/main" val="292082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4 Ico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85A06-1662-1EA6-18F5-7DF37C5ED07F}"/>
              </a:ext>
            </a:extLst>
          </p:cNvPr>
          <p:cNvSpPr>
            <a:spLocks noGrp="1"/>
          </p:cNvSpPr>
          <p:nvPr>
            <p:ph type="title" hasCustomPrompt="1"/>
          </p:nvPr>
        </p:nvSpPr>
        <p:spPr>
          <a:xfrm>
            <a:off x="5138294" y="255397"/>
            <a:ext cx="6580632" cy="1124673"/>
          </a:xfrm>
        </p:spPr>
        <p:txBody>
          <a:bodyPr>
            <a:normAutofit/>
          </a:bodyPr>
          <a:lstStyle>
            <a:lvl1pPr algn="ctr">
              <a:defRPr sz="3600" spc="300">
                <a:latin typeface="Montserrat" pitchFamily="2" charset="77"/>
              </a:defRPr>
            </a:lvl1pPr>
          </a:lstStyle>
          <a:p>
            <a:r>
              <a:rPr lang="en-US"/>
              <a:t>TITLE PLACEHOLDER</a:t>
            </a:r>
          </a:p>
        </p:txBody>
      </p:sp>
      <p:sp>
        <p:nvSpPr>
          <p:cNvPr id="5" name="Picture Placeholder 4">
            <a:extLst>
              <a:ext uri="{FF2B5EF4-FFF2-40B4-BE49-F238E27FC236}">
                <a16:creationId xmlns:a16="http://schemas.microsoft.com/office/drawing/2014/main" id="{49A726EF-B0D1-1468-559C-31F88FF2DBCB}"/>
              </a:ext>
            </a:extLst>
          </p:cNvPr>
          <p:cNvSpPr>
            <a:spLocks noGrp="1"/>
          </p:cNvSpPr>
          <p:nvPr>
            <p:ph type="pic" sz="quarter" idx="11" hasCustomPrompt="1"/>
          </p:nvPr>
        </p:nvSpPr>
        <p:spPr>
          <a:xfrm>
            <a:off x="5138295" y="1687523"/>
            <a:ext cx="957705" cy="975518"/>
          </a:xfrm>
        </p:spPr>
        <p:txBody>
          <a:bodyPr>
            <a:normAutofit/>
          </a:bodyPr>
          <a:lstStyle>
            <a:lvl1pPr marL="0" indent="0">
              <a:buNone/>
              <a:defRPr sz="12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14" name="Text Placeholder 13">
            <a:extLst>
              <a:ext uri="{FF2B5EF4-FFF2-40B4-BE49-F238E27FC236}">
                <a16:creationId xmlns:a16="http://schemas.microsoft.com/office/drawing/2014/main" id="{B1F5D33C-B133-297B-4154-566BF6516B98}"/>
              </a:ext>
            </a:extLst>
          </p:cNvPr>
          <p:cNvSpPr>
            <a:spLocks noGrp="1"/>
          </p:cNvSpPr>
          <p:nvPr>
            <p:ph type="body" sz="quarter" idx="14" hasCustomPrompt="1"/>
          </p:nvPr>
        </p:nvSpPr>
        <p:spPr>
          <a:xfrm>
            <a:off x="6332558" y="1925537"/>
            <a:ext cx="5386364" cy="49949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endParaRPr lang="en-US"/>
          </a:p>
        </p:txBody>
      </p:sp>
      <p:sp>
        <p:nvSpPr>
          <p:cNvPr id="3" name="Picture Placeholder 4">
            <a:extLst>
              <a:ext uri="{FF2B5EF4-FFF2-40B4-BE49-F238E27FC236}">
                <a16:creationId xmlns:a16="http://schemas.microsoft.com/office/drawing/2014/main" id="{EA992BF1-2AF2-EC31-F961-80B9BCC5D42B}"/>
              </a:ext>
            </a:extLst>
          </p:cNvPr>
          <p:cNvSpPr>
            <a:spLocks noGrp="1"/>
          </p:cNvSpPr>
          <p:nvPr>
            <p:ph type="pic" sz="quarter" idx="17" hasCustomPrompt="1"/>
          </p:nvPr>
        </p:nvSpPr>
        <p:spPr>
          <a:xfrm>
            <a:off x="5138295" y="2820287"/>
            <a:ext cx="957705" cy="975518"/>
          </a:xfrm>
        </p:spPr>
        <p:txBody>
          <a:bodyPr>
            <a:normAutofit/>
          </a:bodyPr>
          <a:lstStyle>
            <a:lvl1pPr marL="0" indent="0">
              <a:buNone/>
              <a:defRPr sz="12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8" name="Picture Placeholder 4">
            <a:extLst>
              <a:ext uri="{FF2B5EF4-FFF2-40B4-BE49-F238E27FC236}">
                <a16:creationId xmlns:a16="http://schemas.microsoft.com/office/drawing/2014/main" id="{3E608AD2-0D55-CBF3-3362-1F83AE72CB33}"/>
              </a:ext>
            </a:extLst>
          </p:cNvPr>
          <p:cNvSpPr>
            <a:spLocks noGrp="1"/>
          </p:cNvSpPr>
          <p:nvPr>
            <p:ph type="pic" sz="quarter" idx="18" hasCustomPrompt="1"/>
          </p:nvPr>
        </p:nvSpPr>
        <p:spPr>
          <a:xfrm>
            <a:off x="5138295" y="3953051"/>
            <a:ext cx="957705" cy="975518"/>
          </a:xfrm>
        </p:spPr>
        <p:txBody>
          <a:bodyPr>
            <a:normAutofit/>
          </a:bodyPr>
          <a:lstStyle>
            <a:lvl1pPr marL="0" indent="0">
              <a:buNone/>
              <a:defRPr sz="12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9" name="Picture Placeholder 4">
            <a:extLst>
              <a:ext uri="{FF2B5EF4-FFF2-40B4-BE49-F238E27FC236}">
                <a16:creationId xmlns:a16="http://schemas.microsoft.com/office/drawing/2014/main" id="{225CF7D7-50DD-689C-E4C6-B54E4CC7574B}"/>
              </a:ext>
            </a:extLst>
          </p:cNvPr>
          <p:cNvSpPr>
            <a:spLocks noGrp="1"/>
          </p:cNvSpPr>
          <p:nvPr>
            <p:ph type="pic" sz="quarter" idx="19" hasCustomPrompt="1"/>
          </p:nvPr>
        </p:nvSpPr>
        <p:spPr>
          <a:xfrm>
            <a:off x="5138295" y="5085815"/>
            <a:ext cx="957705" cy="975518"/>
          </a:xfrm>
        </p:spPr>
        <p:txBody>
          <a:bodyPr>
            <a:normAutofit/>
          </a:bodyPr>
          <a:lstStyle>
            <a:lvl1pPr marL="0" indent="0">
              <a:buNone/>
              <a:defRPr sz="12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Copy &amp; Paste Icon Here</a:t>
            </a:r>
          </a:p>
          <a:p>
            <a:endParaRPr lang="en-US"/>
          </a:p>
        </p:txBody>
      </p:sp>
      <p:sp>
        <p:nvSpPr>
          <p:cNvPr id="10" name="Text Placeholder 13">
            <a:extLst>
              <a:ext uri="{FF2B5EF4-FFF2-40B4-BE49-F238E27FC236}">
                <a16:creationId xmlns:a16="http://schemas.microsoft.com/office/drawing/2014/main" id="{4C1F7DD2-6052-6A4F-96F3-5EBDCB2C5BDC}"/>
              </a:ext>
            </a:extLst>
          </p:cNvPr>
          <p:cNvSpPr>
            <a:spLocks noGrp="1"/>
          </p:cNvSpPr>
          <p:nvPr>
            <p:ph type="body" sz="quarter" idx="20" hasCustomPrompt="1"/>
          </p:nvPr>
        </p:nvSpPr>
        <p:spPr>
          <a:xfrm>
            <a:off x="6332558" y="3058301"/>
            <a:ext cx="5386364" cy="49949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endParaRPr lang="en-US"/>
          </a:p>
        </p:txBody>
      </p:sp>
      <p:sp>
        <p:nvSpPr>
          <p:cNvPr id="13" name="Text Placeholder 13">
            <a:extLst>
              <a:ext uri="{FF2B5EF4-FFF2-40B4-BE49-F238E27FC236}">
                <a16:creationId xmlns:a16="http://schemas.microsoft.com/office/drawing/2014/main" id="{C6783AF0-5E6A-B052-A22C-B38AC297E387}"/>
              </a:ext>
            </a:extLst>
          </p:cNvPr>
          <p:cNvSpPr>
            <a:spLocks noGrp="1"/>
          </p:cNvSpPr>
          <p:nvPr>
            <p:ph type="body" sz="quarter" idx="21" hasCustomPrompt="1"/>
          </p:nvPr>
        </p:nvSpPr>
        <p:spPr>
          <a:xfrm>
            <a:off x="6332558" y="4192267"/>
            <a:ext cx="5386364" cy="49949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endParaRPr lang="en-US"/>
          </a:p>
        </p:txBody>
      </p:sp>
      <p:sp>
        <p:nvSpPr>
          <p:cNvPr id="17" name="Text Placeholder 13">
            <a:extLst>
              <a:ext uri="{FF2B5EF4-FFF2-40B4-BE49-F238E27FC236}">
                <a16:creationId xmlns:a16="http://schemas.microsoft.com/office/drawing/2014/main" id="{49BAEAF4-C641-7732-E550-30638D8A560E}"/>
              </a:ext>
            </a:extLst>
          </p:cNvPr>
          <p:cNvSpPr>
            <a:spLocks noGrp="1"/>
          </p:cNvSpPr>
          <p:nvPr>
            <p:ph type="body" sz="quarter" idx="22" hasCustomPrompt="1"/>
          </p:nvPr>
        </p:nvSpPr>
        <p:spPr>
          <a:xfrm>
            <a:off x="6332558" y="5311384"/>
            <a:ext cx="5386364" cy="499490"/>
          </a:xfrm>
        </p:spPr>
        <p:txBody>
          <a:bodyPr>
            <a:noAutofit/>
          </a:bodyPr>
          <a:lstStyle>
            <a:lvl1pPr marL="0" indent="0">
              <a:buNone/>
              <a:defRPr sz="14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endParaRPr lang="en-US"/>
          </a:p>
        </p:txBody>
      </p:sp>
      <p:sp>
        <p:nvSpPr>
          <p:cNvPr id="18" name="Picture Placeholder 3">
            <a:extLst>
              <a:ext uri="{FF2B5EF4-FFF2-40B4-BE49-F238E27FC236}">
                <a16:creationId xmlns:a16="http://schemas.microsoft.com/office/drawing/2014/main" id="{DE68CBD2-38D5-F835-091A-C99FDE69C2E8}"/>
              </a:ext>
            </a:extLst>
          </p:cNvPr>
          <p:cNvSpPr>
            <a:spLocks noGrp="1"/>
          </p:cNvSpPr>
          <p:nvPr>
            <p:ph type="pic" sz="quarter" idx="12"/>
          </p:nvPr>
        </p:nvSpPr>
        <p:spPr>
          <a:xfrm>
            <a:off x="309966" y="270889"/>
            <a:ext cx="4432515" cy="5741482"/>
          </a:xfrm>
        </p:spPr>
        <p:txBody>
          <a:bodyPr/>
          <a:lstStyle>
            <a:lvl1pPr marL="0" indent="0">
              <a:buNone/>
              <a:defRPr>
                <a:latin typeface="Montserrat" pitchFamily="2" charset="77"/>
              </a:defRPr>
            </a:lvl1pPr>
          </a:lstStyle>
          <a:p>
            <a:endParaRPr lang="en-US"/>
          </a:p>
          <a:p>
            <a:r>
              <a:rPr lang="en-US"/>
              <a:t>Click icon to add picture</a:t>
            </a:r>
          </a:p>
        </p:txBody>
      </p:sp>
    </p:spTree>
    <p:extLst>
      <p:ext uri="{BB962C8B-B14F-4D97-AF65-F5344CB8AC3E}">
        <p14:creationId xmlns:p14="http://schemas.microsoft.com/office/powerpoint/2010/main" val="3091075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reaker Slide - Dark">
    <p:spTree>
      <p:nvGrpSpPr>
        <p:cNvPr id="1" name=""/>
        <p:cNvGrpSpPr/>
        <p:nvPr/>
      </p:nvGrpSpPr>
      <p:grpSpPr>
        <a:xfrm>
          <a:off x="0" y="0"/>
          <a:ext cx="0" cy="0"/>
          <a:chOff x="0" y="0"/>
          <a:chExt cx="0" cy="0"/>
        </a:xfrm>
      </p:grpSpPr>
      <p:pic>
        <p:nvPicPr>
          <p:cNvPr id="4" name="Picture 3" descr="A white building with columns and a dome&#10;&#10;Description automatically generated">
            <a:extLst>
              <a:ext uri="{FF2B5EF4-FFF2-40B4-BE49-F238E27FC236}">
                <a16:creationId xmlns:a16="http://schemas.microsoft.com/office/drawing/2014/main" id="{7A994151-9BD8-ABB8-5218-317D8D1C296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B4A98E5-72A6-C5CC-D0AB-BD8DC789B57D}"/>
              </a:ext>
            </a:extLst>
          </p:cNvPr>
          <p:cNvSpPr/>
          <p:nvPr userDrawn="1"/>
        </p:nvSpPr>
        <p:spPr>
          <a:xfrm>
            <a:off x="0" y="0"/>
            <a:ext cx="12192000" cy="6858000"/>
          </a:xfrm>
          <a:prstGeom prst="rect">
            <a:avLst/>
          </a:prstGeom>
          <a:solidFill>
            <a:srgbClr val="F3F0EB">
              <a:alpha val="8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34C80A7A-3634-896C-305E-E5C085D639AA}"/>
              </a:ext>
            </a:extLst>
          </p:cNvPr>
          <p:cNvSpPr>
            <a:spLocks noGrp="1"/>
          </p:cNvSpPr>
          <p:nvPr>
            <p:ph type="body" sz="quarter" idx="10" hasCustomPrompt="1"/>
          </p:nvPr>
        </p:nvSpPr>
        <p:spPr>
          <a:xfrm>
            <a:off x="846517" y="2412101"/>
            <a:ext cx="7478712" cy="695752"/>
          </a:xfrm>
        </p:spPr>
        <p:txBody>
          <a:bodyPr>
            <a:normAutofit/>
          </a:bodyPr>
          <a:lstStyle>
            <a:lvl1pPr marL="0" indent="0">
              <a:buNone/>
              <a:defRPr sz="4000" spc="300">
                <a:solidFill>
                  <a:srgbClr val="243037"/>
                </a:solidFill>
                <a:latin typeface="Montserrat" pitchFamily="2" charset="77"/>
              </a:defRPr>
            </a:lvl1pPr>
          </a:lstStyle>
          <a:p>
            <a:pPr lvl="0"/>
            <a:r>
              <a:rPr lang="en-US"/>
              <a:t>TEXT PLACEHOLDER</a:t>
            </a:r>
          </a:p>
        </p:txBody>
      </p:sp>
      <p:sp>
        <p:nvSpPr>
          <p:cNvPr id="6" name="Text Placeholder 4">
            <a:extLst>
              <a:ext uri="{FF2B5EF4-FFF2-40B4-BE49-F238E27FC236}">
                <a16:creationId xmlns:a16="http://schemas.microsoft.com/office/drawing/2014/main" id="{12527043-6713-C1E3-0C9D-DDD5DB72579F}"/>
              </a:ext>
            </a:extLst>
          </p:cNvPr>
          <p:cNvSpPr>
            <a:spLocks noGrp="1"/>
          </p:cNvSpPr>
          <p:nvPr>
            <p:ph type="body" sz="quarter" idx="11" hasCustomPrompt="1"/>
          </p:nvPr>
        </p:nvSpPr>
        <p:spPr>
          <a:xfrm>
            <a:off x="846517" y="3429000"/>
            <a:ext cx="7478712" cy="1521302"/>
          </a:xfrm>
        </p:spPr>
        <p:txBody>
          <a:bodyPr>
            <a:normAutofit/>
          </a:bodyPr>
          <a:lstStyle>
            <a:lvl1pPr marL="0" indent="0">
              <a:buNone/>
              <a:defRPr sz="3200" spc="0">
                <a:solidFill>
                  <a:srgbClr val="243037"/>
                </a:solidFill>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a:t>
            </a:r>
            <a:endParaRPr lang="en-US"/>
          </a:p>
        </p:txBody>
      </p:sp>
      <p:pic>
        <p:nvPicPr>
          <p:cNvPr id="2" name="Picture 1">
            <a:extLst>
              <a:ext uri="{FF2B5EF4-FFF2-40B4-BE49-F238E27FC236}">
                <a16:creationId xmlns:a16="http://schemas.microsoft.com/office/drawing/2014/main" id="{8AFE770F-04EF-D647-96E7-B9F7BD8895CB}"/>
              </a:ext>
            </a:extLst>
          </p:cNvPr>
          <p:cNvPicPr>
            <a:picLocks noChangeAspect="1"/>
          </p:cNvPicPr>
          <p:nvPr userDrawn="1"/>
        </p:nvPicPr>
        <p:blipFill>
          <a:blip r:embed="rId3"/>
          <a:srcRect/>
          <a:stretch/>
        </p:blipFill>
        <p:spPr>
          <a:xfrm>
            <a:off x="4692136" y="6271806"/>
            <a:ext cx="1175236" cy="398928"/>
          </a:xfrm>
          <a:prstGeom prst="rect">
            <a:avLst/>
          </a:prstGeom>
        </p:spPr>
      </p:pic>
      <p:sp>
        <p:nvSpPr>
          <p:cNvPr id="8" name="Rectangle 7">
            <a:extLst>
              <a:ext uri="{FF2B5EF4-FFF2-40B4-BE49-F238E27FC236}">
                <a16:creationId xmlns:a16="http://schemas.microsoft.com/office/drawing/2014/main" id="{E7FF701C-7D22-82E0-FAA9-340CAA24CF3A}"/>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AA8F5C-E8B9-04D8-1272-150EAE7A8107}"/>
              </a:ext>
            </a:extLst>
          </p:cNvPr>
          <p:cNvSpPr txBox="1"/>
          <p:nvPr userDrawn="1"/>
        </p:nvSpPr>
        <p:spPr>
          <a:xfrm>
            <a:off x="6177514" y="6326373"/>
            <a:ext cx="3087022" cy="369332"/>
          </a:xfrm>
          <a:prstGeom prst="rect">
            <a:avLst/>
          </a:prstGeom>
          <a:noFill/>
        </p:spPr>
        <p:txBody>
          <a:bodyPr wrap="square" rtlCol="0">
            <a:spAutoFit/>
          </a:bodyPr>
          <a:lstStyle/>
          <a:p>
            <a:r>
              <a:rPr lang="en-US">
                <a:solidFill>
                  <a:schemeClr val="tx1"/>
                </a:solidFill>
                <a:latin typeface="Montserrat" pitchFamily="2" charset="77"/>
              </a:rPr>
              <a:t>2026 Summer ExCom</a:t>
            </a:r>
          </a:p>
        </p:txBody>
      </p:sp>
    </p:spTree>
    <p:extLst>
      <p:ext uri="{BB962C8B-B14F-4D97-AF65-F5344CB8AC3E}">
        <p14:creationId xmlns:p14="http://schemas.microsoft.com/office/powerpoint/2010/main" val="2028511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Breaker Slide - Dark">
    <p:spTree>
      <p:nvGrpSpPr>
        <p:cNvPr id="1" name=""/>
        <p:cNvGrpSpPr/>
        <p:nvPr/>
      </p:nvGrpSpPr>
      <p:grpSpPr>
        <a:xfrm>
          <a:off x="0" y="0"/>
          <a:ext cx="0" cy="0"/>
          <a:chOff x="0" y="0"/>
          <a:chExt cx="0" cy="0"/>
        </a:xfrm>
      </p:grpSpPr>
      <p:pic>
        <p:nvPicPr>
          <p:cNvPr id="10" name="Picture 9" descr="La Rambla, Barcelona with many buildings and trees&#10;&#10;AI-generated content may be incorrect.">
            <a:extLst>
              <a:ext uri="{FF2B5EF4-FFF2-40B4-BE49-F238E27FC236}">
                <a16:creationId xmlns:a16="http://schemas.microsoft.com/office/drawing/2014/main" id="{F67DFA29-9278-8497-2868-F0960802B5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B4A98E5-72A6-C5CC-D0AB-BD8DC789B57D}"/>
              </a:ext>
            </a:extLst>
          </p:cNvPr>
          <p:cNvSpPr/>
          <p:nvPr userDrawn="1"/>
        </p:nvSpPr>
        <p:spPr>
          <a:xfrm>
            <a:off x="0" y="0"/>
            <a:ext cx="12192000" cy="6858000"/>
          </a:xfrm>
          <a:prstGeom prst="rect">
            <a:avLst/>
          </a:prstGeom>
          <a:solidFill>
            <a:srgbClr val="F3F0EB">
              <a:alpha val="8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34C80A7A-3634-896C-305E-E5C085D639AA}"/>
              </a:ext>
            </a:extLst>
          </p:cNvPr>
          <p:cNvSpPr>
            <a:spLocks noGrp="1"/>
          </p:cNvSpPr>
          <p:nvPr>
            <p:ph type="body" sz="quarter" idx="10" hasCustomPrompt="1"/>
          </p:nvPr>
        </p:nvSpPr>
        <p:spPr>
          <a:xfrm>
            <a:off x="846517" y="2412101"/>
            <a:ext cx="7478712" cy="695752"/>
          </a:xfrm>
        </p:spPr>
        <p:txBody>
          <a:bodyPr>
            <a:normAutofit/>
          </a:bodyPr>
          <a:lstStyle>
            <a:lvl1pPr marL="0" indent="0">
              <a:buNone/>
              <a:defRPr sz="4000" spc="300">
                <a:solidFill>
                  <a:srgbClr val="243037"/>
                </a:solidFill>
                <a:latin typeface="Montserrat" pitchFamily="2" charset="77"/>
              </a:defRPr>
            </a:lvl1pPr>
          </a:lstStyle>
          <a:p>
            <a:pPr lvl="0"/>
            <a:r>
              <a:rPr lang="en-US"/>
              <a:t>TEXT PLACEHOLDER</a:t>
            </a:r>
          </a:p>
        </p:txBody>
      </p:sp>
      <p:sp>
        <p:nvSpPr>
          <p:cNvPr id="6" name="Text Placeholder 4">
            <a:extLst>
              <a:ext uri="{FF2B5EF4-FFF2-40B4-BE49-F238E27FC236}">
                <a16:creationId xmlns:a16="http://schemas.microsoft.com/office/drawing/2014/main" id="{12527043-6713-C1E3-0C9D-DDD5DB72579F}"/>
              </a:ext>
            </a:extLst>
          </p:cNvPr>
          <p:cNvSpPr>
            <a:spLocks noGrp="1"/>
          </p:cNvSpPr>
          <p:nvPr>
            <p:ph type="body" sz="quarter" idx="11" hasCustomPrompt="1"/>
          </p:nvPr>
        </p:nvSpPr>
        <p:spPr>
          <a:xfrm>
            <a:off x="846517" y="3429000"/>
            <a:ext cx="7478712" cy="1521302"/>
          </a:xfrm>
        </p:spPr>
        <p:txBody>
          <a:bodyPr>
            <a:normAutofit/>
          </a:bodyPr>
          <a:lstStyle>
            <a:lvl1pPr marL="0" indent="0">
              <a:buNone/>
              <a:defRPr sz="3200" spc="0">
                <a:solidFill>
                  <a:srgbClr val="243037"/>
                </a:solidFill>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a:t>
            </a:r>
            <a:endParaRPr lang="en-US"/>
          </a:p>
        </p:txBody>
      </p:sp>
      <p:pic>
        <p:nvPicPr>
          <p:cNvPr id="2" name="Picture 1">
            <a:extLst>
              <a:ext uri="{FF2B5EF4-FFF2-40B4-BE49-F238E27FC236}">
                <a16:creationId xmlns:a16="http://schemas.microsoft.com/office/drawing/2014/main" id="{8AFE770F-04EF-D647-96E7-B9F7BD8895CB}"/>
              </a:ext>
            </a:extLst>
          </p:cNvPr>
          <p:cNvPicPr>
            <a:picLocks noChangeAspect="1"/>
          </p:cNvPicPr>
          <p:nvPr userDrawn="1"/>
        </p:nvPicPr>
        <p:blipFill>
          <a:blip r:embed="rId3"/>
          <a:srcRect/>
          <a:stretch/>
        </p:blipFill>
        <p:spPr>
          <a:xfrm>
            <a:off x="4692136" y="6271806"/>
            <a:ext cx="1175236" cy="398928"/>
          </a:xfrm>
          <a:prstGeom prst="rect">
            <a:avLst/>
          </a:prstGeom>
        </p:spPr>
      </p:pic>
      <p:sp>
        <p:nvSpPr>
          <p:cNvPr id="8" name="Rectangle 7">
            <a:extLst>
              <a:ext uri="{FF2B5EF4-FFF2-40B4-BE49-F238E27FC236}">
                <a16:creationId xmlns:a16="http://schemas.microsoft.com/office/drawing/2014/main" id="{E7FF701C-7D22-82E0-FAA9-340CAA24CF3A}"/>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0D253B5-38D9-4D16-206F-276B1EC93462}"/>
              </a:ext>
            </a:extLst>
          </p:cNvPr>
          <p:cNvSpPr txBox="1"/>
          <p:nvPr userDrawn="1"/>
        </p:nvSpPr>
        <p:spPr>
          <a:xfrm>
            <a:off x="6177514" y="6326373"/>
            <a:ext cx="3087022" cy="369332"/>
          </a:xfrm>
          <a:prstGeom prst="rect">
            <a:avLst/>
          </a:prstGeom>
          <a:noFill/>
        </p:spPr>
        <p:txBody>
          <a:bodyPr wrap="square" rtlCol="0">
            <a:spAutoFit/>
          </a:bodyPr>
          <a:lstStyle/>
          <a:p>
            <a:r>
              <a:rPr lang="en-US">
                <a:solidFill>
                  <a:schemeClr val="tx1"/>
                </a:solidFill>
                <a:latin typeface="Montserrat" pitchFamily="2" charset="77"/>
              </a:rPr>
              <a:t>2026 Summer ExCom</a:t>
            </a:r>
          </a:p>
        </p:txBody>
      </p:sp>
    </p:spTree>
    <p:extLst>
      <p:ext uri="{BB962C8B-B14F-4D97-AF65-F5344CB8AC3E}">
        <p14:creationId xmlns:p14="http://schemas.microsoft.com/office/powerpoint/2010/main" val="2671732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line slide - 4 timeline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E961F08A-FDC7-14E9-CC86-2D36987C5723}"/>
              </a:ext>
            </a:extLst>
          </p:cNvPr>
          <p:cNvCxnSpPr>
            <a:cxnSpLocks/>
          </p:cNvCxnSpPr>
          <p:nvPr userDrawn="1"/>
        </p:nvCxnSpPr>
        <p:spPr>
          <a:xfrm>
            <a:off x="570186" y="3673503"/>
            <a:ext cx="110516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 name="Snip Diagonal Corner Rectangle 4">
            <a:extLst>
              <a:ext uri="{FF2B5EF4-FFF2-40B4-BE49-F238E27FC236}">
                <a16:creationId xmlns:a16="http://schemas.microsoft.com/office/drawing/2014/main" id="{16793FC4-7E48-7120-1DE5-2760EBB3C90C}"/>
              </a:ext>
            </a:extLst>
          </p:cNvPr>
          <p:cNvSpPr/>
          <p:nvPr userDrawn="1"/>
        </p:nvSpPr>
        <p:spPr>
          <a:xfrm flipH="1">
            <a:off x="570186" y="3458897"/>
            <a:ext cx="1632858" cy="429208"/>
          </a:xfrm>
          <a:prstGeom prst="snip2DiagRect">
            <a:avLst/>
          </a:prstGeom>
          <a:solidFill>
            <a:srgbClr val="9EDC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nip Diagonal Corner Rectangle 5">
            <a:extLst>
              <a:ext uri="{FF2B5EF4-FFF2-40B4-BE49-F238E27FC236}">
                <a16:creationId xmlns:a16="http://schemas.microsoft.com/office/drawing/2014/main" id="{7A78492C-6AA4-204E-C165-51041844B3C5}"/>
              </a:ext>
            </a:extLst>
          </p:cNvPr>
          <p:cNvSpPr/>
          <p:nvPr userDrawn="1"/>
        </p:nvSpPr>
        <p:spPr>
          <a:xfrm flipH="1">
            <a:off x="3472860" y="3458897"/>
            <a:ext cx="1632858" cy="429208"/>
          </a:xfrm>
          <a:prstGeom prst="snip2DiagRect">
            <a:avLst/>
          </a:prstGeom>
          <a:solidFill>
            <a:srgbClr val="83B7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Diagonal Corner Rectangle 6">
            <a:extLst>
              <a:ext uri="{FF2B5EF4-FFF2-40B4-BE49-F238E27FC236}">
                <a16:creationId xmlns:a16="http://schemas.microsoft.com/office/drawing/2014/main" id="{735EA7F2-20CE-3774-A07D-1F9E95DE840F}"/>
              </a:ext>
            </a:extLst>
          </p:cNvPr>
          <p:cNvSpPr/>
          <p:nvPr userDrawn="1"/>
        </p:nvSpPr>
        <p:spPr>
          <a:xfrm flipH="1">
            <a:off x="6382306" y="3458897"/>
            <a:ext cx="1632858" cy="429208"/>
          </a:xfrm>
          <a:prstGeom prst="snip2DiagRect">
            <a:avLst/>
          </a:prstGeom>
          <a:solidFill>
            <a:srgbClr val="668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nip Diagonal Corner Rectangle 7">
            <a:extLst>
              <a:ext uri="{FF2B5EF4-FFF2-40B4-BE49-F238E27FC236}">
                <a16:creationId xmlns:a16="http://schemas.microsoft.com/office/drawing/2014/main" id="{ACE56076-DC9D-36B7-21FC-C48D3D229B15}"/>
              </a:ext>
            </a:extLst>
          </p:cNvPr>
          <p:cNvSpPr/>
          <p:nvPr userDrawn="1"/>
        </p:nvSpPr>
        <p:spPr>
          <a:xfrm flipH="1">
            <a:off x="9287503" y="3458897"/>
            <a:ext cx="1632858" cy="429208"/>
          </a:xfrm>
          <a:prstGeom prst="snip2DiagRect">
            <a:avLst/>
          </a:prstGeom>
          <a:solidFill>
            <a:srgbClr val="537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FF6F71BB-BA7A-A2BC-3691-6C45BF8FD5AE}"/>
              </a:ext>
            </a:extLst>
          </p:cNvPr>
          <p:cNvSpPr>
            <a:spLocks noGrp="1"/>
          </p:cNvSpPr>
          <p:nvPr>
            <p:ph type="body" sz="quarter" idx="10" hasCustomPrompt="1"/>
          </p:nvPr>
        </p:nvSpPr>
        <p:spPr>
          <a:xfrm>
            <a:off x="626968" y="3560253"/>
            <a:ext cx="1519294" cy="226495"/>
          </a:xfrm>
        </p:spPr>
        <p:txBody>
          <a:bodyPr>
            <a:noAutofit/>
          </a:bodyPr>
          <a:lstStyle>
            <a:lvl1pPr marL="0" indent="0" algn="ctr">
              <a:buNone/>
              <a:defRPr sz="1200">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3" name="Text Placeholder 11">
            <a:extLst>
              <a:ext uri="{FF2B5EF4-FFF2-40B4-BE49-F238E27FC236}">
                <a16:creationId xmlns:a16="http://schemas.microsoft.com/office/drawing/2014/main" id="{FE04D487-C7F9-484B-6427-B1ED82318F2F}"/>
              </a:ext>
            </a:extLst>
          </p:cNvPr>
          <p:cNvSpPr>
            <a:spLocks noGrp="1"/>
          </p:cNvSpPr>
          <p:nvPr>
            <p:ph type="body" sz="quarter" idx="11" hasCustomPrompt="1"/>
          </p:nvPr>
        </p:nvSpPr>
        <p:spPr>
          <a:xfrm>
            <a:off x="3529642"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4" name="Text Placeholder 11">
            <a:extLst>
              <a:ext uri="{FF2B5EF4-FFF2-40B4-BE49-F238E27FC236}">
                <a16:creationId xmlns:a16="http://schemas.microsoft.com/office/drawing/2014/main" id="{48C9D2E3-F646-4048-6E3F-4BD4B415170E}"/>
              </a:ext>
            </a:extLst>
          </p:cNvPr>
          <p:cNvSpPr>
            <a:spLocks noGrp="1"/>
          </p:cNvSpPr>
          <p:nvPr>
            <p:ph type="body" sz="quarter" idx="12" hasCustomPrompt="1"/>
          </p:nvPr>
        </p:nvSpPr>
        <p:spPr>
          <a:xfrm>
            <a:off x="6439088"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6" name="Text Placeholder 11">
            <a:extLst>
              <a:ext uri="{FF2B5EF4-FFF2-40B4-BE49-F238E27FC236}">
                <a16:creationId xmlns:a16="http://schemas.microsoft.com/office/drawing/2014/main" id="{FE89E1A9-74E0-B69F-BBCE-2595DBBED50F}"/>
              </a:ext>
            </a:extLst>
          </p:cNvPr>
          <p:cNvSpPr>
            <a:spLocks noGrp="1"/>
          </p:cNvSpPr>
          <p:nvPr>
            <p:ph type="body" sz="quarter" idx="13" hasCustomPrompt="1"/>
          </p:nvPr>
        </p:nvSpPr>
        <p:spPr>
          <a:xfrm>
            <a:off x="9344285"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8" name="Text Placeholder 15">
            <a:extLst>
              <a:ext uri="{FF2B5EF4-FFF2-40B4-BE49-F238E27FC236}">
                <a16:creationId xmlns:a16="http://schemas.microsoft.com/office/drawing/2014/main" id="{EE00DE3E-0D08-711D-CBFE-7DD659233FBF}"/>
              </a:ext>
            </a:extLst>
          </p:cNvPr>
          <p:cNvSpPr>
            <a:spLocks noGrp="1"/>
          </p:cNvSpPr>
          <p:nvPr>
            <p:ph type="body" sz="quarter" idx="19" hasCustomPrompt="1"/>
          </p:nvPr>
        </p:nvSpPr>
        <p:spPr>
          <a:xfrm>
            <a:off x="570186"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19" name="Text Placeholder 15">
            <a:extLst>
              <a:ext uri="{FF2B5EF4-FFF2-40B4-BE49-F238E27FC236}">
                <a16:creationId xmlns:a16="http://schemas.microsoft.com/office/drawing/2014/main" id="{CEE0A2B5-A6AC-5534-C71A-D24D119C061D}"/>
              </a:ext>
            </a:extLst>
          </p:cNvPr>
          <p:cNvSpPr>
            <a:spLocks noGrp="1"/>
          </p:cNvSpPr>
          <p:nvPr>
            <p:ph type="body" sz="quarter" idx="20" hasCustomPrompt="1"/>
          </p:nvPr>
        </p:nvSpPr>
        <p:spPr>
          <a:xfrm>
            <a:off x="3475283" y="4448792"/>
            <a:ext cx="1793004" cy="1029507"/>
          </a:xfrm>
        </p:spPr>
        <p:txBody>
          <a:bodyPr>
            <a:noAutofit/>
          </a:bodyPr>
          <a:lstStyle>
            <a:lvl1pPr marL="0" indent="0" algn="l">
              <a:buNone/>
              <a:defRPr sz="1000">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b="0" i="0">
                <a:solidFill>
                  <a:srgbClr val="000000"/>
                </a:solidFill>
                <a:effectLst/>
                <a:latin typeface="Open Sans" panose="020F0502020204030204" pitchFamily="34" charset="0"/>
              </a:rPr>
              <a:t>.</a:t>
            </a:r>
            <a:endParaRPr lang="en-US"/>
          </a:p>
        </p:txBody>
      </p:sp>
      <p:sp>
        <p:nvSpPr>
          <p:cNvPr id="20" name="Text Placeholder 15">
            <a:extLst>
              <a:ext uri="{FF2B5EF4-FFF2-40B4-BE49-F238E27FC236}">
                <a16:creationId xmlns:a16="http://schemas.microsoft.com/office/drawing/2014/main" id="{F40D9DD5-CCE5-E832-1139-A64CD8C1619B}"/>
              </a:ext>
            </a:extLst>
          </p:cNvPr>
          <p:cNvSpPr>
            <a:spLocks noGrp="1"/>
          </p:cNvSpPr>
          <p:nvPr>
            <p:ph type="body" sz="quarter" idx="21" hasCustomPrompt="1"/>
          </p:nvPr>
        </p:nvSpPr>
        <p:spPr>
          <a:xfrm>
            <a:off x="6382306"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1" name="Text Placeholder 15">
            <a:extLst>
              <a:ext uri="{FF2B5EF4-FFF2-40B4-BE49-F238E27FC236}">
                <a16:creationId xmlns:a16="http://schemas.microsoft.com/office/drawing/2014/main" id="{EFA96A00-5425-00AA-B542-CD1FB6AE41FF}"/>
              </a:ext>
            </a:extLst>
          </p:cNvPr>
          <p:cNvSpPr>
            <a:spLocks noGrp="1"/>
          </p:cNvSpPr>
          <p:nvPr>
            <p:ph type="body" sz="quarter" idx="22" hasCustomPrompt="1"/>
          </p:nvPr>
        </p:nvSpPr>
        <p:spPr>
          <a:xfrm>
            <a:off x="9285080"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cxnSp>
        <p:nvCxnSpPr>
          <p:cNvPr id="26" name="Straight Connector 25">
            <a:extLst>
              <a:ext uri="{FF2B5EF4-FFF2-40B4-BE49-F238E27FC236}">
                <a16:creationId xmlns:a16="http://schemas.microsoft.com/office/drawing/2014/main" id="{235021CC-3C5F-A77E-8941-5054AB237A96}"/>
              </a:ext>
            </a:extLst>
          </p:cNvPr>
          <p:cNvCxnSpPr>
            <a:stCxn id="5" idx="1"/>
          </p:cNvCxnSpPr>
          <p:nvPr userDrawn="1"/>
        </p:nvCxnSpPr>
        <p:spPr>
          <a:xfrm>
            <a:off x="1386615"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BA16FC3-F096-77F8-FDD4-8635B56B840A}"/>
              </a:ext>
            </a:extLst>
          </p:cNvPr>
          <p:cNvCxnSpPr/>
          <p:nvPr userDrawn="1"/>
        </p:nvCxnSpPr>
        <p:spPr>
          <a:xfrm>
            <a:off x="4267252"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08DC236-EF23-EC9A-551F-FBA86A141E9B}"/>
              </a:ext>
            </a:extLst>
          </p:cNvPr>
          <p:cNvCxnSpPr/>
          <p:nvPr userDrawn="1"/>
        </p:nvCxnSpPr>
        <p:spPr>
          <a:xfrm>
            <a:off x="7196171"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BEEB66E0-BD23-47E4-5E0F-E399BDB032CC}"/>
              </a:ext>
            </a:extLst>
          </p:cNvPr>
          <p:cNvCxnSpPr/>
          <p:nvPr userDrawn="1"/>
        </p:nvCxnSpPr>
        <p:spPr>
          <a:xfrm>
            <a:off x="10085559"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7A332F2D-1B3C-1F7C-0461-F3CF6D801FE1}"/>
              </a:ext>
            </a:extLst>
          </p:cNvPr>
          <p:cNvCxnSpPr/>
          <p:nvPr userDrawn="1"/>
        </p:nvCxnSpPr>
        <p:spPr>
          <a:xfrm>
            <a:off x="1386615"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59ACDA9D-5A70-5D8C-6BF5-2753D4AB31C5}"/>
              </a:ext>
            </a:extLst>
          </p:cNvPr>
          <p:cNvCxnSpPr/>
          <p:nvPr userDrawn="1"/>
        </p:nvCxnSpPr>
        <p:spPr>
          <a:xfrm>
            <a:off x="4267252"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05D4BAB-E2B2-6F7D-9F93-A32AEBE74F62}"/>
              </a:ext>
            </a:extLst>
          </p:cNvPr>
          <p:cNvCxnSpPr/>
          <p:nvPr userDrawn="1"/>
        </p:nvCxnSpPr>
        <p:spPr>
          <a:xfrm>
            <a:off x="7196171"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7A894D0-C898-A866-BFB3-7A121F26AFD4}"/>
              </a:ext>
            </a:extLst>
          </p:cNvPr>
          <p:cNvCxnSpPr/>
          <p:nvPr userDrawn="1"/>
        </p:nvCxnSpPr>
        <p:spPr>
          <a:xfrm>
            <a:off x="10085559"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sp>
        <p:nvSpPr>
          <p:cNvPr id="36" name="Text Placeholder 15">
            <a:extLst>
              <a:ext uri="{FF2B5EF4-FFF2-40B4-BE49-F238E27FC236}">
                <a16:creationId xmlns:a16="http://schemas.microsoft.com/office/drawing/2014/main" id="{FAACE576-0900-F279-1346-6B61D8B5E1C1}"/>
              </a:ext>
            </a:extLst>
          </p:cNvPr>
          <p:cNvSpPr>
            <a:spLocks noGrp="1"/>
          </p:cNvSpPr>
          <p:nvPr>
            <p:ph type="body" sz="quarter" idx="24" hasCustomPrompt="1"/>
          </p:nvPr>
        </p:nvSpPr>
        <p:spPr>
          <a:xfrm>
            <a:off x="570185"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1" name="Text Placeholder 15">
            <a:extLst>
              <a:ext uri="{FF2B5EF4-FFF2-40B4-BE49-F238E27FC236}">
                <a16:creationId xmlns:a16="http://schemas.microsoft.com/office/drawing/2014/main" id="{EAEB92C9-0C37-9CB5-68A2-62F56C93DA4C}"/>
              </a:ext>
            </a:extLst>
          </p:cNvPr>
          <p:cNvSpPr>
            <a:spLocks noGrp="1"/>
          </p:cNvSpPr>
          <p:nvPr>
            <p:ph type="body" sz="quarter" idx="25" hasCustomPrompt="1"/>
          </p:nvPr>
        </p:nvSpPr>
        <p:spPr>
          <a:xfrm>
            <a:off x="3472023"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2" name="Text Placeholder 15">
            <a:extLst>
              <a:ext uri="{FF2B5EF4-FFF2-40B4-BE49-F238E27FC236}">
                <a16:creationId xmlns:a16="http://schemas.microsoft.com/office/drawing/2014/main" id="{21FAAA2B-B9BC-B4B6-A70B-9727BA520FEF}"/>
              </a:ext>
            </a:extLst>
          </p:cNvPr>
          <p:cNvSpPr>
            <a:spLocks noGrp="1"/>
          </p:cNvSpPr>
          <p:nvPr>
            <p:ph type="body" sz="quarter" idx="26" hasCustomPrompt="1"/>
          </p:nvPr>
        </p:nvSpPr>
        <p:spPr>
          <a:xfrm>
            <a:off x="6380632"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3" name="Text Placeholder 15">
            <a:extLst>
              <a:ext uri="{FF2B5EF4-FFF2-40B4-BE49-F238E27FC236}">
                <a16:creationId xmlns:a16="http://schemas.microsoft.com/office/drawing/2014/main" id="{F85ED901-AA6D-DAC8-C552-445A1355AC39}"/>
              </a:ext>
            </a:extLst>
          </p:cNvPr>
          <p:cNvSpPr>
            <a:spLocks noGrp="1"/>
          </p:cNvSpPr>
          <p:nvPr>
            <p:ph type="body" sz="quarter" idx="27" hasCustomPrompt="1"/>
          </p:nvPr>
        </p:nvSpPr>
        <p:spPr>
          <a:xfrm>
            <a:off x="9287514"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6" name="Title 1">
            <a:extLst>
              <a:ext uri="{FF2B5EF4-FFF2-40B4-BE49-F238E27FC236}">
                <a16:creationId xmlns:a16="http://schemas.microsoft.com/office/drawing/2014/main" id="{24187C07-752E-72E1-44BE-37602AA9B110}"/>
              </a:ext>
            </a:extLst>
          </p:cNvPr>
          <p:cNvSpPr>
            <a:spLocks noGrp="1"/>
          </p:cNvSpPr>
          <p:nvPr>
            <p:ph type="title" hasCustomPrompt="1"/>
          </p:nvPr>
        </p:nvSpPr>
        <p:spPr>
          <a:xfrm>
            <a:off x="839788" y="365125"/>
            <a:ext cx="10515600" cy="1325563"/>
          </a:xfrm>
        </p:spPr>
        <p:txBody>
          <a:bodyPr>
            <a:normAutofit/>
          </a:bodyPr>
          <a:lstStyle>
            <a:lvl1pPr algn="ctr">
              <a:defRPr sz="4400" spc="300">
                <a:solidFill>
                  <a:srgbClr val="243037"/>
                </a:solidFill>
                <a:latin typeface="Montserrat" pitchFamily="2" charset="77"/>
              </a:defRPr>
            </a:lvl1pPr>
          </a:lstStyle>
          <a:p>
            <a:r>
              <a:rPr lang="en-US"/>
              <a:t>TITLE PLACEHOLDER</a:t>
            </a:r>
          </a:p>
        </p:txBody>
      </p:sp>
    </p:spTree>
    <p:extLst>
      <p:ext uri="{BB962C8B-B14F-4D97-AF65-F5344CB8AC3E}">
        <p14:creationId xmlns:p14="http://schemas.microsoft.com/office/powerpoint/2010/main" val="1241345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slide - 5 timeline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E961F08A-FDC7-14E9-CC86-2D36987C5723}"/>
              </a:ext>
            </a:extLst>
          </p:cNvPr>
          <p:cNvCxnSpPr>
            <a:cxnSpLocks/>
          </p:cNvCxnSpPr>
          <p:nvPr userDrawn="1"/>
        </p:nvCxnSpPr>
        <p:spPr>
          <a:xfrm>
            <a:off x="570186" y="3673503"/>
            <a:ext cx="110516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 name="Snip Diagonal Corner Rectangle 4">
            <a:extLst>
              <a:ext uri="{FF2B5EF4-FFF2-40B4-BE49-F238E27FC236}">
                <a16:creationId xmlns:a16="http://schemas.microsoft.com/office/drawing/2014/main" id="{16793FC4-7E48-7120-1DE5-2760EBB3C90C}"/>
              </a:ext>
            </a:extLst>
          </p:cNvPr>
          <p:cNvSpPr/>
          <p:nvPr userDrawn="1"/>
        </p:nvSpPr>
        <p:spPr>
          <a:xfrm flipH="1">
            <a:off x="570186" y="3458897"/>
            <a:ext cx="1632858" cy="429208"/>
          </a:xfrm>
          <a:prstGeom prst="snip2DiagRect">
            <a:avLst/>
          </a:prstGeom>
          <a:solidFill>
            <a:srgbClr val="9EDC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nip Diagonal Corner Rectangle 5">
            <a:extLst>
              <a:ext uri="{FF2B5EF4-FFF2-40B4-BE49-F238E27FC236}">
                <a16:creationId xmlns:a16="http://schemas.microsoft.com/office/drawing/2014/main" id="{7A78492C-6AA4-204E-C165-51041844B3C5}"/>
              </a:ext>
            </a:extLst>
          </p:cNvPr>
          <p:cNvSpPr/>
          <p:nvPr userDrawn="1"/>
        </p:nvSpPr>
        <p:spPr>
          <a:xfrm flipH="1">
            <a:off x="2812199" y="3458897"/>
            <a:ext cx="1632858" cy="429208"/>
          </a:xfrm>
          <a:prstGeom prst="snip2DiagRect">
            <a:avLst/>
          </a:prstGeom>
          <a:solidFill>
            <a:srgbClr val="83B7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Diagonal Corner Rectangle 6">
            <a:extLst>
              <a:ext uri="{FF2B5EF4-FFF2-40B4-BE49-F238E27FC236}">
                <a16:creationId xmlns:a16="http://schemas.microsoft.com/office/drawing/2014/main" id="{735EA7F2-20CE-3774-A07D-1F9E95DE840F}"/>
              </a:ext>
            </a:extLst>
          </p:cNvPr>
          <p:cNvSpPr/>
          <p:nvPr userDrawn="1"/>
        </p:nvSpPr>
        <p:spPr>
          <a:xfrm flipH="1">
            <a:off x="5054212" y="3458897"/>
            <a:ext cx="1632858" cy="429208"/>
          </a:xfrm>
          <a:prstGeom prst="snip2DiagRect">
            <a:avLst/>
          </a:prstGeom>
          <a:solidFill>
            <a:srgbClr val="668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nip Diagonal Corner Rectangle 7">
            <a:extLst>
              <a:ext uri="{FF2B5EF4-FFF2-40B4-BE49-F238E27FC236}">
                <a16:creationId xmlns:a16="http://schemas.microsoft.com/office/drawing/2014/main" id="{ACE56076-DC9D-36B7-21FC-C48D3D229B15}"/>
              </a:ext>
            </a:extLst>
          </p:cNvPr>
          <p:cNvSpPr/>
          <p:nvPr userDrawn="1"/>
        </p:nvSpPr>
        <p:spPr>
          <a:xfrm flipH="1">
            <a:off x="7296225" y="3458897"/>
            <a:ext cx="1632858" cy="429208"/>
          </a:xfrm>
          <a:prstGeom prst="snip2DiagRect">
            <a:avLst/>
          </a:prstGeom>
          <a:solidFill>
            <a:srgbClr val="537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nip Diagonal Corner Rectangle 8">
            <a:extLst>
              <a:ext uri="{FF2B5EF4-FFF2-40B4-BE49-F238E27FC236}">
                <a16:creationId xmlns:a16="http://schemas.microsoft.com/office/drawing/2014/main" id="{556C4904-B584-1212-D2B5-0BE81CFEBED6}"/>
              </a:ext>
            </a:extLst>
          </p:cNvPr>
          <p:cNvSpPr/>
          <p:nvPr userDrawn="1"/>
        </p:nvSpPr>
        <p:spPr>
          <a:xfrm flipH="1">
            <a:off x="9538236" y="3458897"/>
            <a:ext cx="1632858" cy="429208"/>
          </a:xfrm>
          <a:prstGeom prst="snip2DiagRect">
            <a:avLst/>
          </a:prstGeom>
          <a:solidFill>
            <a:srgbClr val="243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FF6F71BB-BA7A-A2BC-3691-6C45BF8FD5AE}"/>
              </a:ext>
            </a:extLst>
          </p:cNvPr>
          <p:cNvSpPr>
            <a:spLocks noGrp="1"/>
          </p:cNvSpPr>
          <p:nvPr>
            <p:ph type="body" sz="quarter" idx="10" hasCustomPrompt="1"/>
          </p:nvPr>
        </p:nvSpPr>
        <p:spPr>
          <a:xfrm>
            <a:off x="626968" y="3560253"/>
            <a:ext cx="1519294" cy="226495"/>
          </a:xfrm>
        </p:spPr>
        <p:txBody>
          <a:bodyPr>
            <a:noAutofit/>
          </a:bodyPr>
          <a:lstStyle>
            <a:lvl1pPr marL="0" indent="0" algn="ctr">
              <a:buNone/>
              <a:defRPr sz="1200">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3" name="Text Placeholder 11">
            <a:extLst>
              <a:ext uri="{FF2B5EF4-FFF2-40B4-BE49-F238E27FC236}">
                <a16:creationId xmlns:a16="http://schemas.microsoft.com/office/drawing/2014/main" id="{FE04D487-C7F9-484B-6427-B1ED82318F2F}"/>
              </a:ext>
            </a:extLst>
          </p:cNvPr>
          <p:cNvSpPr>
            <a:spLocks noGrp="1"/>
          </p:cNvSpPr>
          <p:nvPr>
            <p:ph type="body" sz="quarter" idx="11" hasCustomPrompt="1"/>
          </p:nvPr>
        </p:nvSpPr>
        <p:spPr>
          <a:xfrm>
            <a:off x="2868981"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4" name="Text Placeholder 11">
            <a:extLst>
              <a:ext uri="{FF2B5EF4-FFF2-40B4-BE49-F238E27FC236}">
                <a16:creationId xmlns:a16="http://schemas.microsoft.com/office/drawing/2014/main" id="{48C9D2E3-F646-4048-6E3F-4BD4B415170E}"/>
              </a:ext>
            </a:extLst>
          </p:cNvPr>
          <p:cNvSpPr>
            <a:spLocks noGrp="1"/>
          </p:cNvSpPr>
          <p:nvPr>
            <p:ph type="body" sz="quarter" idx="12" hasCustomPrompt="1"/>
          </p:nvPr>
        </p:nvSpPr>
        <p:spPr>
          <a:xfrm>
            <a:off x="5110994"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6" name="Text Placeholder 11">
            <a:extLst>
              <a:ext uri="{FF2B5EF4-FFF2-40B4-BE49-F238E27FC236}">
                <a16:creationId xmlns:a16="http://schemas.microsoft.com/office/drawing/2014/main" id="{FE89E1A9-74E0-B69F-BBCE-2595DBBED50F}"/>
              </a:ext>
            </a:extLst>
          </p:cNvPr>
          <p:cNvSpPr>
            <a:spLocks noGrp="1"/>
          </p:cNvSpPr>
          <p:nvPr>
            <p:ph type="body" sz="quarter" idx="13" hasCustomPrompt="1"/>
          </p:nvPr>
        </p:nvSpPr>
        <p:spPr>
          <a:xfrm>
            <a:off x="7353007"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7" name="Text Placeholder 11">
            <a:extLst>
              <a:ext uri="{FF2B5EF4-FFF2-40B4-BE49-F238E27FC236}">
                <a16:creationId xmlns:a16="http://schemas.microsoft.com/office/drawing/2014/main" id="{EE4769EA-647A-6FCE-959F-8D282908B436}"/>
              </a:ext>
            </a:extLst>
          </p:cNvPr>
          <p:cNvSpPr>
            <a:spLocks noGrp="1"/>
          </p:cNvSpPr>
          <p:nvPr>
            <p:ph type="body" sz="quarter" idx="14" hasCustomPrompt="1"/>
          </p:nvPr>
        </p:nvSpPr>
        <p:spPr>
          <a:xfrm>
            <a:off x="9595018"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8" name="Text Placeholder 15">
            <a:extLst>
              <a:ext uri="{FF2B5EF4-FFF2-40B4-BE49-F238E27FC236}">
                <a16:creationId xmlns:a16="http://schemas.microsoft.com/office/drawing/2014/main" id="{EE00DE3E-0D08-711D-CBFE-7DD659233FBF}"/>
              </a:ext>
            </a:extLst>
          </p:cNvPr>
          <p:cNvSpPr>
            <a:spLocks noGrp="1"/>
          </p:cNvSpPr>
          <p:nvPr>
            <p:ph type="body" sz="quarter" idx="19" hasCustomPrompt="1"/>
          </p:nvPr>
        </p:nvSpPr>
        <p:spPr>
          <a:xfrm>
            <a:off x="570186"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19" name="Text Placeholder 15">
            <a:extLst>
              <a:ext uri="{FF2B5EF4-FFF2-40B4-BE49-F238E27FC236}">
                <a16:creationId xmlns:a16="http://schemas.microsoft.com/office/drawing/2014/main" id="{CEE0A2B5-A6AC-5534-C71A-D24D119C061D}"/>
              </a:ext>
            </a:extLst>
          </p:cNvPr>
          <p:cNvSpPr>
            <a:spLocks noGrp="1"/>
          </p:cNvSpPr>
          <p:nvPr>
            <p:ph type="body" sz="quarter" idx="20" hasCustomPrompt="1"/>
          </p:nvPr>
        </p:nvSpPr>
        <p:spPr>
          <a:xfrm>
            <a:off x="2814622"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0" name="Text Placeholder 15">
            <a:extLst>
              <a:ext uri="{FF2B5EF4-FFF2-40B4-BE49-F238E27FC236}">
                <a16:creationId xmlns:a16="http://schemas.microsoft.com/office/drawing/2014/main" id="{F40D9DD5-CCE5-E832-1139-A64CD8C1619B}"/>
              </a:ext>
            </a:extLst>
          </p:cNvPr>
          <p:cNvSpPr>
            <a:spLocks noGrp="1"/>
          </p:cNvSpPr>
          <p:nvPr>
            <p:ph type="body" sz="quarter" idx="21" hasCustomPrompt="1"/>
          </p:nvPr>
        </p:nvSpPr>
        <p:spPr>
          <a:xfrm>
            <a:off x="5054212"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1" name="Text Placeholder 15">
            <a:extLst>
              <a:ext uri="{FF2B5EF4-FFF2-40B4-BE49-F238E27FC236}">
                <a16:creationId xmlns:a16="http://schemas.microsoft.com/office/drawing/2014/main" id="{EFA96A00-5425-00AA-B542-CD1FB6AE41FF}"/>
              </a:ext>
            </a:extLst>
          </p:cNvPr>
          <p:cNvSpPr>
            <a:spLocks noGrp="1"/>
          </p:cNvSpPr>
          <p:nvPr>
            <p:ph type="body" sz="quarter" idx="22" hasCustomPrompt="1"/>
          </p:nvPr>
        </p:nvSpPr>
        <p:spPr>
          <a:xfrm>
            <a:off x="7293802"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2" name="Text Placeholder 15">
            <a:extLst>
              <a:ext uri="{FF2B5EF4-FFF2-40B4-BE49-F238E27FC236}">
                <a16:creationId xmlns:a16="http://schemas.microsoft.com/office/drawing/2014/main" id="{D94AB04E-A62C-2BEB-6751-CD837F52292C}"/>
              </a:ext>
            </a:extLst>
          </p:cNvPr>
          <p:cNvSpPr>
            <a:spLocks noGrp="1"/>
          </p:cNvSpPr>
          <p:nvPr>
            <p:ph type="body" sz="quarter" idx="23" hasCustomPrompt="1"/>
          </p:nvPr>
        </p:nvSpPr>
        <p:spPr>
          <a:xfrm>
            <a:off x="9544275"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cxnSp>
        <p:nvCxnSpPr>
          <p:cNvPr id="26" name="Straight Connector 25">
            <a:extLst>
              <a:ext uri="{FF2B5EF4-FFF2-40B4-BE49-F238E27FC236}">
                <a16:creationId xmlns:a16="http://schemas.microsoft.com/office/drawing/2014/main" id="{235021CC-3C5F-A77E-8941-5054AB237A96}"/>
              </a:ext>
            </a:extLst>
          </p:cNvPr>
          <p:cNvCxnSpPr>
            <a:stCxn id="5" idx="1"/>
          </p:cNvCxnSpPr>
          <p:nvPr userDrawn="1"/>
        </p:nvCxnSpPr>
        <p:spPr>
          <a:xfrm>
            <a:off x="1386615"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BA16FC3-F096-77F8-FDD4-8635B56B840A}"/>
              </a:ext>
            </a:extLst>
          </p:cNvPr>
          <p:cNvCxnSpPr/>
          <p:nvPr userDrawn="1"/>
        </p:nvCxnSpPr>
        <p:spPr>
          <a:xfrm>
            <a:off x="3606591"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08DC236-EF23-EC9A-551F-FBA86A141E9B}"/>
              </a:ext>
            </a:extLst>
          </p:cNvPr>
          <p:cNvCxnSpPr/>
          <p:nvPr userDrawn="1"/>
        </p:nvCxnSpPr>
        <p:spPr>
          <a:xfrm>
            <a:off x="5868077"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BEEB66E0-BD23-47E4-5E0F-E399BDB032CC}"/>
              </a:ext>
            </a:extLst>
          </p:cNvPr>
          <p:cNvCxnSpPr/>
          <p:nvPr userDrawn="1"/>
        </p:nvCxnSpPr>
        <p:spPr>
          <a:xfrm>
            <a:off x="8094281"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25DC380-EF18-AE28-F4EE-B60D3091DA36}"/>
              </a:ext>
            </a:extLst>
          </p:cNvPr>
          <p:cNvCxnSpPr/>
          <p:nvPr userDrawn="1"/>
        </p:nvCxnSpPr>
        <p:spPr>
          <a:xfrm>
            <a:off x="10352696"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7A332F2D-1B3C-1F7C-0461-F3CF6D801FE1}"/>
              </a:ext>
            </a:extLst>
          </p:cNvPr>
          <p:cNvCxnSpPr/>
          <p:nvPr userDrawn="1"/>
        </p:nvCxnSpPr>
        <p:spPr>
          <a:xfrm>
            <a:off x="1386615"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59ACDA9D-5A70-5D8C-6BF5-2753D4AB31C5}"/>
              </a:ext>
            </a:extLst>
          </p:cNvPr>
          <p:cNvCxnSpPr/>
          <p:nvPr userDrawn="1"/>
        </p:nvCxnSpPr>
        <p:spPr>
          <a:xfrm>
            <a:off x="3606591"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05D4BAB-E2B2-6F7D-9F93-A32AEBE74F62}"/>
              </a:ext>
            </a:extLst>
          </p:cNvPr>
          <p:cNvCxnSpPr/>
          <p:nvPr userDrawn="1"/>
        </p:nvCxnSpPr>
        <p:spPr>
          <a:xfrm>
            <a:off x="5868077"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7A894D0-C898-A866-BFB3-7A121F26AFD4}"/>
              </a:ext>
            </a:extLst>
          </p:cNvPr>
          <p:cNvCxnSpPr/>
          <p:nvPr userDrawn="1"/>
        </p:nvCxnSpPr>
        <p:spPr>
          <a:xfrm>
            <a:off x="8094281"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DB54A6-9D86-EF34-0455-C2E32C13E069}"/>
              </a:ext>
            </a:extLst>
          </p:cNvPr>
          <p:cNvCxnSpPr/>
          <p:nvPr userDrawn="1"/>
        </p:nvCxnSpPr>
        <p:spPr>
          <a:xfrm>
            <a:off x="10352696"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sp>
        <p:nvSpPr>
          <p:cNvPr id="36" name="Text Placeholder 15">
            <a:extLst>
              <a:ext uri="{FF2B5EF4-FFF2-40B4-BE49-F238E27FC236}">
                <a16:creationId xmlns:a16="http://schemas.microsoft.com/office/drawing/2014/main" id="{FAACE576-0900-F279-1346-6B61D8B5E1C1}"/>
              </a:ext>
            </a:extLst>
          </p:cNvPr>
          <p:cNvSpPr>
            <a:spLocks noGrp="1"/>
          </p:cNvSpPr>
          <p:nvPr>
            <p:ph type="body" sz="quarter" idx="24" hasCustomPrompt="1"/>
          </p:nvPr>
        </p:nvSpPr>
        <p:spPr>
          <a:xfrm>
            <a:off x="570185"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1" name="Text Placeholder 15">
            <a:extLst>
              <a:ext uri="{FF2B5EF4-FFF2-40B4-BE49-F238E27FC236}">
                <a16:creationId xmlns:a16="http://schemas.microsoft.com/office/drawing/2014/main" id="{EAEB92C9-0C37-9CB5-68A2-62F56C93DA4C}"/>
              </a:ext>
            </a:extLst>
          </p:cNvPr>
          <p:cNvSpPr>
            <a:spLocks noGrp="1"/>
          </p:cNvSpPr>
          <p:nvPr>
            <p:ph type="body" sz="quarter" idx="25" hasCustomPrompt="1"/>
          </p:nvPr>
        </p:nvSpPr>
        <p:spPr>
          <a:xfrm>
            <a:off x="2811362"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2" name="Text Placeholder 15">
            <a:extLst>
              <a:ext uri="{FF2B5EF4-FFF2-40B4-BE49-F238E27FC236}">
                <a16:creationId xmlns:a16="http://schemas.microsoft.com/office/drawing/2014/main" id="{21FAAA2B-B9BC-B4B6-A70B-9727BA520FEF}"/>
              </a:ext>
            </a:extLst>
          </p:cNvPr>
          <p:cNvSpPr>
            <a:spLocks noGrp="1"/>
          </p:cNvSpPr>
          <p:nvPr>
            <p:ph type="body" sz="quarter" idx="26" hasCustomPrompt="1"/>
          </p:nvPr>
        </p:nvSpPr>
        <p:spPr>
          <a:xfrm>
            <a:off x="5052538"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3" name="Text Placeholder 15">
            <a:extLst>
              <a:ext uri="{FF2B5EF4-FFF2-40B4-BE49-F238E27FC236}">
                <a16:creationId xmlns:a16="http://schemas.microsoft.com/office/drawing/2014/main" id="{F85ED901-AA6D-DAC8-C552-445A1355AC39}"/>
              </a:ext>
            </a:extLst>
          </p:cNvPr>
          <p:cNvSpPr>
            <a:spLocks noGrp="1"/>
          </p:cNvSpPr>
          <p:nvPr>
            <p:ph type="body" sz="quarter" idx="27" hasCustomPrompt="1"/>
          </p:nvPr>
        </p:nvSpPr>
        <p:spPr>
          <a:xfrm>
            <a:off x="7296236"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4" name="Text Placeholder 15">
            <a:extLst>
              <a:ext uri="{FF2B5EF4-FFF2-40B4-BE49-F238E27FC236}">
                <a16:creationId xmlns:a16="http://schemas.microsoft.com/office/drawing/2014/main" id="{7608A6BB-ACE7-127B-10F5-65C2CE829EB8}"/>
              </a:ext>
            </a:extLst>
          </p:cNvPr>
          <p:cNvSpPr>
            <a:spLocks noGrp="1"/>
          </p:cNvSpPr>
          <p:nvPr>
            <p:ph type="body" sz="quarter" idx="28" hasCustomPrompt="1"/>
          </p:nvPr>
        </p:nvSpPr>
        <p:spPr>
          <a:xfrm>
            <a:off x="9545166"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6" name="Title 1">
            <a:extLst>
              <a:ext uri="{FF2B5EF4-FFF2-40B4-BE49-F238E27FC236}">
                <a16:creationId xmlns:a16="http://schemas.microsoft.com/office/drawing/2014/main" id="{24187C07-752E-72E1-44BE-37602AA9B110}"/>
              </a:ext>
            </a:extLst>
          </p:cNvPr>
          <p:cNvSpPr>
            <a:spLocks noGrp="1"/>
          </p:cNvSpPr>
          <p:nvPr>
            <p:ph type="title" hasCustomPrompt="1"/>
          </p:nvPr>
        </p:nvSpPr>
        <p:spPr>
          <a:xfrm>
            <a:off x="839788" y="365125"/>
            <a:ext cx="10515600" cy="1325563"/>
          </a:xfrm>
        </p:spPr>
        <p:txBody>
          <a:bodyPr>
            <a:normAutofit/>
          </a:bodyPr>
          <a:lstStyle>
            <a:lvl1pPr algn="ctr">
              <a:defRPr sz="4400" spc="300">
                <a:solidFill>
                  <a:srgbClr val="243037"/>
                </a:solidFill>
                <a:latin typeface="Montserrat" pitchFamily="2" charset="77"/>
              </a:defRPr>
            </a:lvl1pPr>
          </a:lstStyle>
          <a:p>
            <a:r>
              <a:rPr lang="en-US"/>
              <a:t>TITLE PLACEHOLDER</a:t>
            </a:r>
          </a:p>
        </p:txBody>
      </p:sp>
    </p:spTree>
    <p:extLst>
      <p:ext uri="{BB962C8B-B14F-4D97-AF65-F5344CB8AC3E}">
        <p14:creationId xmlns:p14="http://schemas.microsoft.com/office/powerpoint/2010/main" val="1925058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slide - 3 timeline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E961F08A-FDC7-14E9-CC86-2D36987C5723}"/>
              </a:ext>
            </a:extLst>
          </p:cNvPr>
          <p:cNvCxnSpPr>
            <a:cxnSpLocks/>
          </p:cNvCxnSpPr>
          <p:nvPr userDrawn="1"/>
        </p:nvCxnSpPr>
        <p:spPr>
          <a:xfrm>
            <a:off x="570186" y="3673503"/>
            <a:ext cx="1105162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 name="Snip Diagonal Corner Rectangle 4">
            <a:extLst>
              <a:ext uri="{FF2B5EF4-FFF2-40B4-BE49-F238E27FC236}">
                <a16:creationId xmlns:a16="http://schemas.microsoft.com/office/drawing/2014/main" id="{16793FC4-7E48-7120-1DE5-2760EBB3C90C}"/>
              </a:ext>
            </a:extLst>
          </p:cNvPr>
          <p:cNvSpPr/>
          <p:nvPr userDrawn="1"/>
        </p:nvSpPr>
        <p:spPr>
          <a:xfrm flipH="1">
            <a:off x="570186" y="3458897"/>
            <a:ext cx="1632858" cy="429208"/>
          </a:xfrm>
          <a:prstGeom prst="snip2DiagRect">
            <a:avLst/>
          </a:prstGeom>
          <a:solidFill>
            <a:srgbClr val="9EDC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nip Diagonal Corner Rectangle 5">
            <a:extLst>
              <a:ext uri="{FF2B5EF4-FFF2-40B4-BE49-F238E27FC236}">
                <a16:creationId xmlns:a16="http://schemas.microsoft.com/office/drawing/2014/main" id="{7A78492C-6AA4-204E-C165-51041844B3C5}"/>
              </a:ext>
            </a:extLst>
          </p:cNvPr>
          <p:cNvSpPr/>
          <p:nvPr userDrawn="1"/>
        </p:nvSpPr>
        <p:spPr>
          <a:xfrm flipH="1">
            <a:off x="4737657" y="3458897"/>
            <a:ext cx="1632858" cy="429208"/>
          </a:xfrm>
          <a:prstGeom prst="snip2DiagRect">
            <a:avLst/>
          </a:prstGeom>
          <a:solidFill>
            <a:srgbClr val="83B7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Diagonal Corner Rectangle 6">
            <a:extLst>
              <a:ext uri="{FF2B5EF4-FFF2-40B4-BE49-F238E27FC236}">
                <a16:creationId xmlns:a16="http://schemas.microsoft.com/office/drawing/2014/main" id="{735EA7F2-20CE-3774-A07D-1F9E95DE840F}"/>
              </a:ext>
            </a:extLst>
          </p:cNvPr>
          <p:cNvSpPr/>
          <p:nvPr userDrawn="1"/>
        </p:nvSpPr>
        <p:spPr>
          <a:xfrm flipH="1">
            <a:off x="8911735" y="3458897"/>
            <a:ext cx="1632858" cy="429208"/>
          </a:xfrm>
          <a:prstGeom prst="snip2DiagRect">
            <a:avLst/>
          </a:prstGeom>
          <a:solidFill>
            <a:srgbClr val="668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FF6F71BB-BA7A-A2BC-3691-6C45BF8FD5AE}"/>
              </a:ext>
            </a:extLst>
          </p:cNvPr>
          <p:cNvSpPr>
            <a:spLocks noGrp="1"/>
          </p:cNvSpPr>
          <p:nvPr>
            <p:ph type="body" sz="quarter" idx="10" hasCustomPrompt="1"/>
          </p:nvPr>
        </p:nvSpPr>
        <p:spPr>
          <a:xfrm>
            <a:off x="626968" y="3560253"/>
            <a:ext cx="1519294" cy="226495"/>
          </a:xfrm>
        </p:spPr>
        <p:txBody>
          <a:bodyPr>
            <a:noAutofit/>
          </a:bodyPr>
          <a:lstStyle>
            <a:lvl1pPr marL="0" indent="0" algn="ctr">
              <a:buNone/>
              <a:defRPr sz="1200">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3" name="Text Placeholder 11">
            <a:extLst>
              <a:ext uri="{FF2B5EF4-FFF2-40B4-BE49-F238E27FC236}">
                <a16:creationId xmlns:a16="http://schemas.microsoft.com/office/drawing/2014/main" id="{FE04D487-C7F9-484B-6427-B1ED82318F2F}"/>
              </a:ext>
            </a:extLst>
          </p:cNvPr>
          <p:cNvSpPr>
            <a:spLocks noGrp="1"/>
          </p:cNvSpPr>
          <p:nvPr>
            <p:ph type="body" sz="quarter" idx="11" hasCustomPrompt="1"/>
          </p:nvPr>
        </p:nvSpPr>
        <p:spPr>
          <a:xfrm>
            <a:off x="4794439"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4" name="Text Placeholder 11">
            <a:extLst>
              <a:ext uri="{FF2B5EF4-FFF2-40B4-BE49-F238E27FC236}">
                <a16:creationId xmlns:a16="http://schemas.microsoft.com/office/drawing/2014/main" id="{48C9D2E3-F646-4048-6E3F-4BD4B415170E}"/>
              </a:ext>
            </a:extLst>
          </p:cNvPr>
          <p:cNvSpPr>
            <a:spLocks noGrp="1"/>
          </p:cNvSpPr>
          <p:nvPr>
            <p:ph type="body" sz="quarter" idx="12" hasCustomPrompt="1"/>
          </p:nvPr>
        </p:nvSpPr>
        <p:spPr>
          <a:xfrm>
            <a:off x="8968517" y="3560253"/>
            <a:ext cx="1519294" cy="226495"/>
          </a:xfrm>
        </p:spPr>
        <p:txBody>
          <a:bodyPr>
            <a:noAutofit/>
          </a:bodyPr>
          <a:lstStyle>
            <a:lvl1pPr marL="0" indent="0" algn="ctr">
              <a:buNone/>
              <a:defRPr sz="1200">
                <a:solidFill>
                  <a:schemeClr val="bg1"/>
                </a:solidFill>
                <a:latin typeface="Montserrat" pitchFamily="2" charset="77"/>
              </a:defRPr>
            </a:lvl1pPr>
            <a:lvl2pPr marL="457200" indent="0">
              <a:buNone/>
              <a:defRPr sz="1000">
                <a:latin typeface="Montserrat" pitchFamily="2" charset="77"/>
              </a:defRPr>
            </a:lvl2pPr>
            <a:lvl3pPr marL="914400" indent="0">
              <a:buNone/>
              <a:defRPr sz="1000">
                <a:latin typeface="Montserrat" pitchFamily="2" charset="77"/>
              </a:defRPr>
            </a:lvl3pPr>
            <a:lvl4pPr marL="1371600" indent="0">
              <a:buNone/>
              <a:defRPr sz="1000">
                <a:latin typeface="Montserrat" pitchFamily="2" charset="77"/>
              </a:defRPr>
            </a:lvl4pPr>
            <a:lvl5pPr marL="1828800" indent="0">
              <a:buNone/>
              <a:defRPr sz="1000">
                <a:latin typeface="Montserrat" pitchFamily="2" charset="77"/>
              </a:defRPr>
            </a:lvl5pPr>
          </a:lstStyle>
          <a:p>
            <a:pPr lvl="0"/>
            <a:r>
              <a:rPr lang="en-US"/>
              <a:t>Date, Year</a:t>
            </a:r>
          </a:p>
        </p:txBody>
      </p:sp>
      <p:sp>
        <p:nvSpPr>
          <p:cNvPr id="18" name="Text Placeholder 15">
            <a:extLst>
              <a:ext uri="{FF2B5EF4-FFF2-40B4-BE49-F238E27FC236}">
                <a16:creationId xmlns:a16="http://schemas.microsoft.com/office/drawing/2014/main" id="{EE00DE3E-0D08-711D-CBFE-7DD659233FBF}"/>
              </a:ext>
            </a:extLst>
          </p:cNvPr>
          <p:cNvSpPr>
            <a:spLocks noGrp="1"/>
          </p:cNvSpPr>
          <p:nvPr>
            <p:ph type="body" sz="quarter" idx="19" hasCustomPrompt="1"/>
          </p:nvPr>
        </p:nvSpPr>
        <p:spPr>
          <a:xfrm>
            <a:off x="570186"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19" name="Text Placeholder 15">
            <a:extLst>
              <a:ext uri="{FF2B5EF4-FFF2-40B4-BE49-F238E27FC236}">
                <a16:creationId xmlns:a16="http://schemas.microsoft.com/office/drawing/2014/main" id="{CEE0A2B5-A6AC-5534-C71A-D24D119C061D}"/>
              </a:ext>
            </a:extLst>
          </p:cNvPr>
          <p:cNvSpPr>
            <a:spLocks noGrp="1"/>
          </p:cNvSpPr>
          <p:nvPr>
            <p:ph type="body" sz="quarter" idx="20" hasCustomPrompt="1"/>
          </p:nvPr>
        </p:nvSpPr>
        <p:spPr>
          <a:xfrm>
            <a:off x="4740080"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0" name="Text Placeholder 15">
            <a:extLst>
              <a:ext uri="{FF2B5EF4-FFF2-40B4-BE49-F238E27FC236}">
                <a16:creationId xmlns:a16="http://schemas.microsoft.com/office/drawing/2014/main" id="{F40D9DD5-CCE5-E832-1139-A64CD8C1619B}"/>
              </a:ext>
            </a:extLst>
          </p:cNvPr>
          <p:cNvSpPr>
            <a:spLocks noGrp="1"/>
          </p:cNvSpPr>
          <p:nvPr>
            <p:ph type="body" sz="quarter" idx="21" hasCustomPrompt="1"/>
          </p:nvPr>
        </p:nvSpPr>
        <p:spPr>
          <a:xfrm>
            <a:off x="8911735" y="4448792"/>
            <a:ext cx="1793004" cy="1029507"/>
          </a:xfrm>
        </p:spPr>
        <p:txBody>
          <a:bodyPr>
            <a:noAutofit/>
          </a:bodyPr>
          <a:lstStyle>
            <a:lvl1pPr marL="0" indent="0" algn="l">
              <a:buNone/>
              <a:defRPr sz="10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cxnSp>
        <p:nvCxnSpPr>
          <p:cNvPr id="26" name="Straight Connector 25">
            <a:extLst>
              <a:ext uri="{FF2B5EF4-FFF2-40B4-BE49-F238E27FC236}">
                <a16:creationId xmlns:a16="http://schemas.microsoft.com/office/drawing/2014/main" id="{235021CC-3C5F-A77E-8941-5054AB237A96}"/>
              </a:ext>
            </a:extLst>
          </p:cNvPr>
          <p:cNvCxnSpPr>
            <a:stCxn id="5" idx="1"/>
          </p:cNvCxnSpPr>
          <p:nvPr userDrawn="1"/>
        </p:nvCxnSpPr>
        <p:spPr>
          <a:xfrm>
            <a:off x="1386615"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BA16FC3-F096-77F8-FDD4-8635B56B840A}"/>
              </a:ext>
            </a:extLst>
          </p:cNvPr>
          <p:cNvCxnSpPr/>
          <p:nvPr userDrawn="1"/>
        </p:nvCxnSpPr>
        <p:spPr>
          <a:xfrm>
            <a:off x="5532049"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08DC236-EF23-EC9A-551F-FBA86A141E9B}"/>
              </a:ext>
            </a:extLst>
          </p:cNvPr>
          <p:cNvCxnSpPr/>
          <p:nvPr userDrawn="1"/>
        </p:nvCxnSpPr>
        <p:spPr>
          <a:xfrm>
            <a:off x="9725600" y="3888105"/>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7A332F2D-1B3C-1F7C-0461-F3CF6D801FE1}"/>
              </a:ext>
            </a:extLst>
          </p:cNvPr>
          <p:cNvCxnSpPr/>
          <p:nvPr userDrawn="1"/>
        </p:nvCxnSpPr>
        <p:spPr>
          <a:xfrm>
            <a:off x="1386615"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59ACDA9D-5A70-5D8C-6BF5-2753D4AB31C5}"/>
              </a:ext>
            </a:extLst>
          </p:cNvPr>
          <p:cNvCxnSpPr/>
          <p:nvPr userDrawn="1"/>
        </p:nvCxnSpPr>
        <p:spPr>
          <a:xfrm>
            <a:off x="5532049"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05D4BAB-E2B2-6F7D-9F93-A32AEBE74F62}"/>
              </a:ext>
            </a:extLst>
          </p:cNvPr>
          <p:cNvCxnSpPr/>
          <p:nvPr userDrawn="1"/>
        </p:nvCxnSpPr>
        <p:spPr>
          <a:xfrm>
            <a:off x="9725600" y="2992553"/>
            <a:ext cx="0" cy="466344"/>
          </a:xfrm>
          <a:prstGeom prst="line">
            <a:avLst/>
          </a:prstGeom>
          <a:ln w="9525">
            <a:solidFill>
              <a:srgbClr val="243037"/>
            </a:solidFill>
          </a:ln>
        </p:spPr>
        <p:style>
          <a:lnRef idx="2">
            <a:schemeClr val="accent1"/>
          </a:lnRef>
          <a:fillRef idx="0">
            <a:schemeClr val="accent1"/>
          </a:fillRef>
          <a:effectRef idx="1">
            <a:schemeClr val="accent1"/>
          </a:effectRef>
          <a:fontRef idx="minor">
            <a:schemeClr val="tx1"/>
          </a:fontRef>
        </p:style>
      </p:cxnSp>
      <p:sp>
        <p:nvSpPr>
          <p:cNvPr id="36" name="Text Placeholder 15">
            <a:extLst>
              <a:ext uri="{FF2B5EF4-FFF2-40B4-BE49-F238E27FC236}">
                <a16:creationId xmlns:a16="http://schemas.microsoft.com/office/drawing/2014/main" id="{FAACE576-0900-F279-1346-6B61D8B5E1C1}"/>
              </a:ext>
            </a:extLst>
          </p:cNvPr>
          <p:cNvSpPr>
            <a:spLocks noGrp="1"/>
          </p:cNvSpPr>
          <p:nvPr>
            <p:ph type="body" sz="quarter" idx="24" hasCustomPrompt="1"/>
          </p:nvPr>
        </p:nvSpPr>
        <p:spPr>
          <a:xfrm>
            <a:off x="570185"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1" name="Text Placeholder 15">
            <a:extLst>
              <a:ext uri="{FF2B5EF4-FFF2-40B4-BE49-F238E27FC236}">
                <a16:creationId xmlns:a16="http://schemas.microsoft.com/office/drawing/2014/main" id="{EAEB92C9-0C37-9CB5-68A2-62F56C93DA4C}"/>
              </a:ext>
            </a:extLst>
          </p:cNvPr>
          <p:cNvSpPr>
            <a:spLocks noGrp="1"/>
          </p:cNvSpPr>
          <p:nvPr>
            <p:ph type="body" sz="quarter" idx="25" hasCustomPrompt="1"/>
          </p:nvPr>
        </p:nvSpPr>
        <p:spPr>
          <a:xfrm>
            <a:off x="4736820"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2" name="Text Placeholder 15">
            <a:extLst>
              <a:ext uri="{FF2B5EF4-FFF2-40B4-BE49-F238E27FC236}">
                <a16:creationId xmlns:a16="http://schemas.microsoft.com/office/drawing/2014/main" id="{21FAAA2B-B9BC-B4B6-A70B-9727BA520FEF}"/>
              </a:ext>
            </a:extLst>
          </p:cNvPr>
          <p:cNvSpPr>
            <a:spLocks noGrp="1"/>
          </p:cNvSpPr>
          <p:nvPr>
            <p:ph type="body" sz="quarter" idx="26" hasCustomPrompt="1"/>
          </p:nvPr>
        </p:nvSpPr>
        <p:spPr>
          <a:xfrm>
            <a:off x="8910061" y="2579595"/>
            <a:ext cx="1632847" cy="359573"/>
          </a:xfrm>
        </p:spPr>
        <p:txBody>
          <a:bodyPr>
            <a:noAutofit/>
          </a:bodyPr>
          <a:lstStyle>
            <a:lvl1pPr marL="0" indent="0" algn="l">
              <a:buNone/>
              <a:defRPr sz="1000" b="1" i="0">
                <a:latin typeface="Montserrat" pitchFamily="2" charset="77"/>
              </a:defRPr>
            </a:lvl1pPr>
          </a:lstStyle>
          <a:p>
            <a:pPr lvl="0"/>
            <a:r>
              <a:rPr lang="en-US"/>
              <a:t>Header Placeholder Lorem Ipsum</a:t>
            </a:r>
          </a:p>
        </p:txBody>
      </p:sp>
      <p:sp>
        <p:nvSpPr>
          <p:cNvPr id="46" name="Title 1">
            <a:extLst>
              <a:ext uri="{FF2B5EF4-FFF2-40B4-BE49-F238E27FC236}">
                <a16:creationId xmlns:a16="http://schemas.microsoft.com/office/drawing/2014/main" id="{24187C07-752E-72E1-44BE-37602AA9B110}"/>
              </a:ext>
            </a:extLst>
          </p:cNvPr>
          <p:cNvSpPr>
            <a:spLocks noGrp="1"/>
          </p:cNvSpPr>
          <p:nvPr>
            <p:ph type="title" hasCustomPrompt="1"/>
          </p:nvPr>
        </p:nvSpPr>
        <p:spPr>
          <a:xfrm>
            <a:off x="839788" y="365125"/>
            <a:ext cx="10515600" cy="1325563"/>
          </a:xfrm>
        </p:spPr>
        <p:txBody>
          <a:bodyPr>
            <a:normAutofit/>
          </a:bodyPr>
          <a:lstStyle>
            <a:lvl1pPr algn="ctr">
              <a:defRPr sz="4400" spc="300">
                <a:solidFill>
                  <a:srgbClr val="243037"/>
                </a:solidFill>
                <a:latin typeface="Montserrat" pitchFamily="2" charset="77"/>
              </a:defRPr>
            </a:lvl1pPr>
          </a:lstStyle>
          <a:p>
            <a:r>
              <a:rPr lang="en-US"/>
              <a:t>TITLE PLACEHOLDER</a:t>
            </a:r>
          </a:p>
        </p:txBody>
      </p:sp>
    </p:spTree>
    <p:extLst>
      <p:ext uri="{BB962C8B-B14F-4D97-AF65-F5344CB8AC3E}">
        <p14:creationId xmlns:p14="http://schemas.microsoft.com/office/powerpoint/2010/main" val="46663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 General">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E80F51-71AE-D62D-FAD5-3B5066C65E3E}"/>
              </a:ext>
            </a:extLst>
          </p:cNvPr>
          <p:cNvSpPr>
            <a:spLocks noGrp="1"/>
          </p:cNvSpPr>
          <p:nvPr>
            <p:ph type="body" sz="quarter" idx="11" hasCustomPrompt="1"/>
          </p:nvPr>
        </p:nvSpPr>
        <p:spPr>
          <a:xfrm>
            <a:off x="7155044" y="3529937"/>
            <a:ext cx="2029156" cy="307772"/>
          </a:xfrm>
        </p:spPr>
        <p:txBody>
          <a:bodyPr>
            <a:normAutofit/>
          </a:bodyPr>
          <a:lstStyle>
            <a:lvl1pPr marL="0" indent="0">
              <a:buNone/>
              <a:defRPr sz="1400">
                <a:latin typeface="Montserrat" pitchFamily="2" charset="77"/>
              </a:defRPr>
            </a:lvl1pPr>
          </a:lstStyle>
          <a:p>
            <a:pPr lvl="0"/>
            <a:r>
              <a:rPr lang="en-US"/>
              <a:t>Social Media Handle </a:t>
            </a:r>
          </a:p>
        </p:txBody>
      </p:sp>
      <p:sp>
        <p:nvSpPr>
          <p:cNvPr id="3" name="Picture Placeholder 2">
            <a:extLst>
              <a:ext uri="{FF2B5EF4-FFF2-40B4-BE49-F238E27FC236}">
                <a16:creationId xmlns:a16="http://schemas.microsoft.com/office/drawing/2014/main" id="{8539A6EF-A387-F362-1A1D-53BD4C63C667}"/>
              </a:ext>
            </a:extLst>
          </p:cNvPr>
          <p:cNvSpPr>
            <a:spLocks noGrp="1"/>
          </p:cNvSpPr>
          <p:nvPr>
            <p:ph type="pic" sz="quarter" idx="10" hasCustomPrompt="1"/>
          </p:nvPr>
        </p:nvSpPr>
        <p:spPr>
          <a:xfrm>
            <a:off x="6561138" y="3429000"/>
            <a:ext cx="495300" cy="493713"/>
          </a:xfrm>
        </p:spPr>
        <p:txBody>
          <a:bodyPr>
            <a:normAutofit/>
          </a:bodyPr>
          <a:lstStyle>
            <a:lvl1pPr marL="0" indent="0">
              <a:buNone/>
              <a:defRPr sz="700">
                <a:latin typeface="Montserrat" pitchFamily="2" charset="77"/>
              </a:defRPr>
            </a:lvl1pPr>
          </a:lstStyle>
          <a:p>
            <a:r>
              <a:rPr lang="en-US"/>
              <a:t>Insert social logo here</a:t>
            </a:r>
          </a:p>
        </p:txBody>
      </p:sp>
      <p:sp>
        <p:nvSpPr>
          <p:cNvPr id="9" name="TextBox 8">
            <a:extLst>
              <a:ext uri="{FF2B5EF4-FFF2-40B4-BE49-F238E27FC236}">
                <a16:creationId xmlns:a16="http://schemas.microsoft.com/office/drawing/2014/main" id="{F5DBBE1E-89BA-652E-C03A-20083A35DB2D}"/>
              </a:ext>
            </a:extLst>
          </p:cNvPr>
          <p:cNvSpPr txBox="1"/>
          <p:nvPr userDrawn="1"/>
        </p:nvSpPr>
        <p:spPr>
          <a:xfrm>
            <a:off x="787379" y="663037"/>
            <a:ext cx="7479543" cy="1200329"/>
          </a:xfrm>
          <a:prstGeom prst="rect">
            <a:avLst/>
          </a:prstGeom>
          <a:noFill/>
        </p:spPr>
        <p:txBody>
          <a:bodyPr wrap="square" rtlCol="0">
            <a:spAutoFit/>
          </a:bodyPr>
          <a:lstStyle/>
          <a:p>
            <a:pPr algn="l"/>
            <a:r>
              <a:rPr lang="en-US" sz="7200" spc="600">
                <a:solidFill>
                  <a:srgbClr val="243037"/>
                </a:solidFill>
                <a:effectLst/>
                <a:latin typeface="Montserrat" pitchFamily="2" charset="77"/>
              </a:rPr>
              <a:t>THANK YOU!</a:t>
            </a:r>
          </a:p>
        </p:txBody>
      </p:sp>
      <p:cxnSp>
        <p:nvCxnSpPr>
          <p:cNvPr id="23" name="Straight Connector 22">
            <a:extLst>
              <a:ext uri="{FF2B5EF4-FFF2-40B4-BE49-F238E27FC236}">
                <a16:creationId xmlns:a16="http://schemas.microsoft.com/office/drawing/2014/main" id="{C1F3101D-06A2-00CB-D116-24A965E61817}"/>
              </a:ext>
            </a:extLst>
          </p:cNvPr>
          <p:cNvCxnSpPr/>
          <p:nvPr userDrawn="1"/>
        </p:nvCxnSpPr>
        <p:spPr>
          <a:xfrm>
            <a:off x="864494" y="1934672"/>
            <a:ext cx="10463007" cy="0"/>
          </a:xfrm>
          <a:prstGeom prst="line">
            <a:avLst/>
          </a:prstGeom>
          <a:ln>
            <a:solidFill>
              <a:srgbClr val="243037"/>
            </a:solidFill>
          </a:ln>
        </p:spPr>
        <p:style>
          <a:lnRef idx="2">
            <a:schemeClr val="accent1"/>
          </a:lnRef>
          <a:fillRef idx="0">
            <a:schemeClr val="accent1"/>
          </a:fillRef>
          <a:effectRef idx="1">
            <a:schemeClr val="accent1"/>
          </a:effectRef>
          <a:fontRef idx="minor">
            <a:schemeClr val="tx1"/>
          </a:fontRef>
        </p:style>
      </p:cxnSp>
      <p:sp>
        <p:nvSpPr>
          <p:cNvPr id="7" name="Text Placeholder 5">
            <a:extLst>
              <a:ext uri="{FF2B5EF4-FFF2-40B4-BE49-F238E27FC236}">
                <a16:creationId xmlns:a16="http://schemas.microsoft.com/office/drawing/2014/main" id="{61B14A01-80DC-A3A7-1579-18982F85D9A8}"/>
              </a:ext>
            </a:extLst>
          </p:cNvPr>
          <p:cNvSpPr>
            <a:spLocks noGrp="1"/>
          </p:cNvSpPr>
          <p:nvPr>
            <p:ph type="body" sz="quarter" idx="12" hasCustomPrompt="1"/>
          </p:nvPr>
        </p:nvSpPr>
        <p:spPr>
          <a:xfrm>
            <a:off x="7155044" y="4320997"/>
            <a:ext cx="2029156" cy="307772"/>
          </a:xfrm>
        </p:spPr>
        <p:txBody>
          <a:bodyPr>
            <a:normAutofit/>
          </a:bodyPr>
          <a:lstStyle>
            <a:lvl1pPr marL="0" indent="0">
              <a:buNone/>
              <a:defRPr sz="1400">
                <a:latin typeface="Montserrat" pitchFamily="2" charset="77"/>
              </a:defRPr>
            </a:lvl1pPr>
          </a:lstStyle>
          <a:p>
            <a:pPr lvl="0"/>
            <a:r>
              <a:rPr lang="en-US"/>
              <a:t>Social Media Handle </a:t>
            </a:r>
          </a:p>
        </p:txBody>
      </p:sp>
      <p:sp>
        <p:nvSpPr>
          <p:cNvPr id="8" name="Picture Placeholder 2">
            <a:extLst>
              <a:ext uri="{FF2B5EF4-FFF2-40B4-BE49-F238E27FC236}">
                <a16:creationId xmlns:a16="http://schemas.microsoft.com/office/drawing/2014/main" id="{CEA98A18-9404-D3C0-A3C6-2918049715C1}"/>
              </a:ext>
            </a:extLst>
          </p:cNvPr>
          <p:cNvSpPr>
            <a:spLocks noGrp="1"/>
          </p:cNvSpPr>
          <p:nvPr>
            <p:ph type="pic" sz="quarter" idx="13" hasCustomPrompt="1"/>
          </p:nvPr>
        </p:nvSpPr>
        <p:spPr>
          <a:xfrm>
            <a:off x="6561138" y="4220060"/>
            <a:ext cx="495300" cy="493713"/>
          </a:xfrm>
        </p:spPr>
        <p:txBody>
          <a:bodyPr>
            <a:normAutofit/>
          </a:bodyPr>
          <a:lstStyle>
            <a:lvl1pPr marL="0" indent="0">
              <a:buNone/>
              <a:defRPr sz="700">
                <a:latin typeface="Montserrat" pitchFamily="2" charset="77"/>
              </a:defRPr>
            </a:lvl1pPr>
          </a:lstStyle>
          <a:p>
            <a:r>
              <a:rPr lang="en-US"/>
              <a:t>Insert social logo here</a:t>
            </a:r>
          </a:p>
        </p:txBody>
      </p:sp>
      <p:sp>
        <p:nvSpPr>
          <p:cNvPr id="15" name="Text Placeholder 5">
            <a:extLst>
              <a:ext uri="{FF2B5EF4-FFF2-40B4-BE49-F238E27FC236}">
                <a16:creationId xmlns:a16="http://schemas.microsoft.com/office/drawing/2014/main" id="{BE321953-F94F-0394-DAD0-85490E5AD8E8}"/>
              </a:ext>
            </a:extLst>
          </p:cNvPr>
          <p:cNvSpPr>
            <a:spLocks noGrp="1"/>
          </p:cNvSpPr>
          <p:nvPr>
            <p:ph type="body" sz="quarter" idx="14" hasCustomPrompt="1"/>
          </p:nvPr>
        </p:nvSpPr>
        <p:spPr>
          <a:xfrm>
            <a:off x="7155044" y="5114816"/>
            <a:ext cx="2029156" cy="307772"/>
          </a:xfrm>
        </p:spPr>
        <p:txBody>
          <a:bodyPr>
            <a:normAutofit/>
          </a:bodyPr>
          <a:lstStyle>
            <a:lvl1pPr marL="0" indent="0">
              <a:buNone/>
              <a:defRPr sz="1400">
                <a:latin typeface="Montserrat" pitchFamily="2" charset="77"/>
              </a:defRPr>
            </a:lvl1pPr>
          </a:lstStyle>
          <a:p>
            <a:pPr lvl="0"/>
            <a:r>
              <a:rPr lang="en-US"/>
              <a:t>Social Media Handle </a:t>
            </a:r>
          </a:p>
        </p:txBody>
      </p:sp>
      <p:sp>
        <p:nvSpPr>
          <p:cNvPr id="16" name="Picture Placeholder 2">
            <a:extLst>
              <a:ext uri="{FF2B5EF4-FFF2-40B4-BE49-F238E27FC236}">
                <a16:creationId xmlns:a16="http://schemas.microsoft.com/office/drawing/2014/main" id="{FB80CD16-BE23-08D7-94DD-EC3127C804E6}"/>
              </a:ext>
            </a:extLst>
          </p:cNvPr>
          <p:cNvSpPr>
            <a:spLocks noGrp="1"/>
          </p:cNvSpPr>
          <p:nvPr>
            <p:ph type="pic" sz="quarter" idx="15" hasCustomPrompt="1"/>
          </p:nvPr>
        </p:nvSpPr>
        <p:spPr>
          <a:xfrm>
            <a:off x="6561138" y="5013879"/>
            <a:ext cx="495300" cy="493713"/>
          </a:xfrm>
        </p:spPr>
        <p:txBody>
          <a:bodyPr>
            <a:normAutofit/>
          </a:bodyPr>
          <a:lstStyle>
            <a:lvl1pPr marL="0" indent="0">
              <a:buNone/>
              <a:defRPr sz="700">
                <a:latin typeface="Montserrat" pitchFamily="2" charset="77"/>
              </a:defRPr>
            </a:lvl1pPr>
          </a:lstStyle>
          <a:p>
            <a:r>
              <a:rPr lang="en-US"/>
              <a:t>Insert social logo here</a:t>
            </a:r>
          </a:p>
        </p:txBody>
      </p:sp>
      <p:sp>
        <p:nvSpPr>
          <p:cNvPr id="22" name="Text Placeholder 5">
            <a:extLst>
              <a:ext uri="{FF2B5EF4-FFF2-40B4-BE49-F238E27FC236}">
                <a16:creationId xmlns:a16="http://schemas.microsoft.com/office/drawing/2014/main" id="{A1AB2FB9-DB29-0C8C-DE43-919256C05566}"/>
              </a:ext>
            </a:extLst>
          </p:cNvPr>
          <p:cNvSpPr>
            <a:spLocks noGrp="1"/>
          </p:cNvSpPr>
          <p:nvPr>
            <p:ph type="body" sz="quarter" idx="16" hasCustomPrompt="1"/>
          </p:nvPr>
        </p:nvSpPr>
        <p:spPr>
          <a:xfrm>
            <a:off x="9979267" y="3529937"/>
            <a:ext cx="2029156" cy="307772"/>
          </a:xfrm>
        </p:spPr>
        <p:txBody>
          <a:bodyPr>
            <a:normAutofit/>
          </a:bodyPr>
          <a:lstStyle>
            <a:lvl1pPr marL="0" indent="0">
              <a:buNone/>
              <a:defRPr sz="1400">
                <a:latin typeface="Montserrat" pitchFamily="2" charset="77"/>
              </a:defRPr>
            </a:lvl1pPr>
          </a:lstStyle>
          <a:p>
            <a:pPr lvl="0"/>
            <a:r>
              <a:rPr lang="en-US"/>
              <a:t>Social Media Handle </a:t>
            </a:r>
          </a:p>
        </p:txBody>
      </p:sp>
      <p:sp>
        <p:nvSpPr>
          <p:cNvPr id="24" name="Picture Placeholder 2">
            <a:extLst>
              <a:ext uri="{FF2B5EF4-FFF2-40B4-BE49-F238E27FC236}">
                <a16:creationId xmlns:a16="http://schemas.microsoft.com/office/drawing/2014/main" id="{982EC517-8F1B-4BF2-D917-373154800386}"/>
              </a:ext>
            </a:extLst>
          </p:cNvPr>
          <p:cNvSpPr>
            <a:spLocks noGrp="1"/>
          </p:cNvSpPr>
          <p:nvPr>
            <p:ph type="pic" sz="quarter" idx="17" hasCustomPrompt="1"/>
          </p:nvPr>
        </p:nvSpPr>
        <p:spPr>
          <a:xfrm>
            <a:off x="9385361" y="3429000"/>
            <a:ext cx="495300" cy="493713"/>
          </a:xfrm>
        </p:spPr>
        <p:txBody>
          <a:bodyPr>
            <a:normAutofit/>
          </a:bodyPr>
          <a:lstStyle>
            <a:lvl1pPr marL="0" indent="0">
              <a:buNone/>
              <a:defRPr sz="700">
                <a:latin typeface="Montserrat" pitchFamily="2" charset="77"/>
              </a:defRPr>
            </a:lvl1pPr>
          </a:lstStyle>
          <a:p>
            <a:r>
              <a:rPr lang="en-US"/>
              <a:t>Insert social logo here</a:t>
            </a:r>
          </a:p>
        </p:txBody>
      </p:sp>
      <p:sp>
        <p:nvSpPr>
          <p:cNvPr id="25" name="Text Placeholder 5">
            <a:extLst>
              <a:ext uri="{FF2B5EF4-FFF2-40B4-BE49-F238E27FC236}">
                <a16:creationId xmlns:a16="http://schemas.microsoft.com/office/drawing/2014/main" id="{23B9245F-0A8A-6B99-D75E-830FA2E6E83E}"/>
              </a:ext>
            </a:extLst>
          </p:cNvPr>
          <p:cNvSpPr>
            <a:spLocks noGrp="1"/>
          </p:cNvSpPr>
          <p:nvPr>
            <p:ph type="body" sz="quarter" idx="18" hasCustomPrompt="1"/>
          </p:nvPr>
        </p:nvSpPr>
        <p:spPr>
          <a:xfrm>
            <a:off x="9979267" y="4320997"/>
            <a:ext cx="2029156" cy="307772"/>
          </a:xfrm>
        </p:spPr>
        <p:txBody>
          <a:bodyPr>
            <a:normAutofit/>
          </a:bodyPr>
          <a:lstStyle>
            <a:lvl1pPr marL="0" indent="0">
              <a:buNone/>
              <a:defRPr sz="1400">
                <a:latin typeface="Montserrat" pitchFamily="2" charset="77"/>
              </a:defRPr>
            </a:lvl1pPr>
          </a:lstStyle>
          <a:p>
            <a:pPr lvl="0"/>
            <a:r>
              <a:rPr lang="en-US"/>
              <a:t>Social Media Handle </a:t>
            </a:r>
          </a:p>
        </p:txBody>
      </p:sp>
      <p:sp>
        <p:nvSpPr>
          <p:cNvPr id="31" name="Picture Placeholder 2">
            <a:extLst>
              <a:ext uri="{FF2B5EF4-FFF2-40B4-BE49-F238E27FC236}">
                <a16:creationId xmlns:a16="http://schemas.microsoft.com/office/drawing/2014/main" id="{9169809E-81C2-6BD5-D686-1DA32F76779F}"/>
              </a:ext>
            </a:extLst>
          </p:cNvPr>
          <p:cNvSpPr>
            <a:spLocks noGrp="1"/>
          </p:cNvSpPr>
          <p:nvPr>
            <p:ph type="pic" sz="quarter" idx="19" hasCustomPrompt="1"/>
          </p:nvPr>
        </p:nvSpPr>
        <p:spPr>
          <a:xfrm>
            <a:off x="9385361" y="4220060"/>
            <a:ext cx="495300" cy="493713"/>
          </a:xfrm>
        </p:spPr>
        <p:txBody>
          <a:bodyPr>
            <a:normAutofit/>
          </a:bodyPr>
          <a:lstStyle>
            <a:lvl1pPr marL="0" indent="0">
              <a:buNone/>
              <a:defRPr sz="700">
                <a:latin typeface="Montserrat" pitchFamily="2" charset="77"/>
              </a:defRPr>
            </a:lvl1pPr>
          </a:lstStyle>
          <a:p>
            <a:r>
              <a:rPr lang="en-US"/>
              <a:t>Insert social logo here</a:t>
            </a:r>
          </a:p>
        </p:txBody>
      </p:sp>
    </p:spTree>
    <p:extLst>
      <p:ext uri="{BB962C8B-B14F-4D97-AF65-F5344CB8AC3E}">
        <p14:creationId xmlns:p14="http://schemas.microsoft.com/office/powerpoint/2010/main" val="2184709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ue_Title and Content - Text and Sideba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369277"/>
            <a:ext cx="8225789" cy="1048362"/>
          </a:xfrm>
        </p:spPr>
        <p:txBody>
          <a:bodyPr/>
          <a:lstStyle>
            <a:lvl1pPr marL="0" indent="0">
              <a:defRPr lang="en-US" sz="4400" b="1" kern="1200" dirty="0">
                <a:solidFill>
                  <a:srgbClr val="006495"/>
                </a:solidFill>
                <a:latin typeface="Aptos" panose="020B0004020202020204" pitchFamily="34" charset="0"/>
                <a:ea typeface="+mj-ea"/>
                <a:cs typeface="Segoe UI Semibold" panose="020B0702040204020203" pitchFamily="34" charset="0"/>
              </a:defRPr>
            </a:lvl1pPr>
          </a:lstStyle>
          <a:p>
            <a:r>
              <a:rPr lang="en-US"/>
              <a:t>Click to edit Master title style</a:t>
            </a:r>
          </a:p>
        </p:txBody>
      </p:sp>
      <p:sp>
        <p:nvSpPr>
          <p:cNvPr id="4" name="Content Placeholder 3"/>
          <p:cNvSpPr>
            <a:spLocks noGrp="1"/>
          </p:cNvSpPr>
          <p:nvPr>
            <p:ph sz="quarter" idx="10"/>
          </p:nvPr>
        </p:nvSpPr>
        <p:spPr>
          <a:xfrm>
            <a:off x="609731" y="1600155"/>
            <a:ext cx="7308784" cy="4572000"/>
          </a:xfrm>
        </p:spPr>
        <p:txBody>
          <a:bodyPr/>
          <a:lstStyle>
            <a:lvl1pPr marL="173038" indent="-173038">
              <a:buClr>
                <a:srgbClr val="F7C75E"/>
              </a:buClr>
              <a:defRPr lang="en-US" sz="20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1pPr>
            <a:lvl2pPr marL="396875" indent="-223838">
              <a:buClr>
                <a:schemeClr val="bg1">
                  <a:lumMod val="65000"/>
                </a:schemeClr>
              </a:buClr>
              <a:defRPr lang="en-US" sz="18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2pPr>
            <a:lvl3pPr marL="577850" indent="-180975">
              <a:buClr>
                <a:srgbClr val="F7C75E"/>
              </a:buClr>
              <a:defRPr lang="en-US" sz="16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3pPr>
          </a:lstStyle>
          <a:p>
            <a:pPr lvl="0"/>
            <a:r>
              <a:rPr lang="en-US"/>
              <a:t>Click to edit Master text styles</a:t>
            </a:r>
          </a:p>
          <a:p>
            <a:pPr lvl="1"/>
            <a:r>
              <a:rPr lang="en-US"/>
              <a:t>Second level</a:t>
            </a:r>
          </a:p>
          <a:p>
            <a:pPr lvl="2"/>
            <a:r>
              <a:rPr lang="en-US"/>
              <a:t>Third level</a:t>
            </a:r>
          </a:p>
        </p:txBody>
      </p:sp>
      <p:sp>
        <p:nvSpPr>
          <p:cNvPr id="8" name="Freeform: Shape 7">
            <a:extLst>
              <a:ext uri="{FF2B5EF4-FFF2-40B4-BE49-F238E27FC236}">
                <a16:creationId xmlns:a16="http://schemas.microsoft.com/office/drawing/2014/main" id="{F2B639F5-AFAA-6446-733C-B7F739EC67EF}"/>
              </a:ext>
            </a:extLst>
          </p:cNvPr>
          <p:cNvSpPr/>
          <p:nvPr userDrawn="1"/>
        </p:nvSpPr>
        <p:spPr>
          <a:xfrm flipH="1">
            <a:off x="0" y="6208294"/>
            <a:ext cx="663276" cy="665747"/>
          </a:xfrm>
          <a:custGeom>
            <a:avLst/>
            <a:gdLst>
              <a:gd name="connsiteX0" fmla="*/ 7748337 w 7748337"/>
              <a:gd name="connsiteY0" fmla="*/ 0 h 3593431"/>
              <a:gd name="connsiteX1" fmla="*/ 7748337 w 7748337"/>
              <a:gd name="connsiteY1" fmla="*/ 3593431 h 3593431"/>
              <a:gd name="connsiteX2" fmla="*/ 0 w 7748337"/>
              <a:gd name="connsiteY2" fmla="*/ 3593431 h 3593431"/>
              <a:gd name="connsiteX3" fmla="*/ 7748337 w 7748337"/>
              <a:gd name="connsiteY3" fmla="*/ 0 h 3593431"/>
            </a:gdLst>
            <a:ahLst/>
            <a:cxnLst>
              <a:cxn ang="0">
                <a:pos x="connsiteX0" y="connsiteY0"/>
              </a:cxn>
              <a:cxn ang="0">
                <a:pos x="connsiteX1" y="connsiteY1"/>
              </a:cxn>
              <a:cxn ang="0">
                <a:pos x="connsiteX2" y="connsiteY2"/>
              </a:cxn>
              <a:cxn ang="0">
                <a:pos x="connsiteX3" y="connsiteY3"/>
              </a:cxn>
            </a:cxnLst>
            <a:rect l="l" t="t" r="r" b="b"/>
            <a:pathLst>
              <a:path w="7748337" h="3593431">
                <a:moveTo>
                  <a:pt x="7748337" y="0"/>
                </a:moveTo>
                <a:lnTo>
                  <a:pt x="7748337" y="3593431"/>
                </a:lnTo>
                <a:lnTo>
                  <a:pt x="0" y="3593431"/>
                </a:lnTo>
                <a:lnTo>
                  <a:pt x="7748337" y="0"/>
                </a:lnTo>
                <a:close/>
              </a:path>
            </a:pathLst>
          </a:custGeom>
          <a:gradFill>
            <a:gsLst>
              <a:gs pos="0">
                <a:srgbClr val="FBD369"/>
              </a:gs>
              <a:gs pos="100000">
                <a:srgbClr val="EEB54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Single Corner Snipped 8">
            <a:extLst>
              <a:ext uri="{FF2B5EF4-FFF2-40B4-BE49-F238E27FC236}">
                <a16:creationId xmlns:a16="http://schemas.microsoft.com/office/drawing/2014/main" id="{A6CA009B-3AA7-1335-D422-08AE1EF5C2EE}"/>
              </a:ext>
            </a:extLst>
          </p:cNvPr>
          <p:cNvSpPr/>
          <p:nvPr userDrawn="1"/>
        </p:nvSpPr>
        <p:spPr>
          <a:xfrm flipH="1">
            <a:off x="8835390" y="-1"/>
            <a:ext cx="3356610" cy="6858001"/>
          </a:xfrm>
          <a:prstGeom prst="snip1Rect">
            <a:avLst>
              <a:gd name="adj" fmla="val 31395"/>
            </a:avLst>
          </a:prstGeom>
          <a:gradFill>
            <a:gsLst>
              <a:gs pos="0">
                <a:srgbClr val="367DBF"/>
              </a:gs>
              <a:gs pos="100000">
                <a:srgbClr val="0B559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 name="Content Placeholder 2">
            <a:extLst>
              <a:ext uri="{FF2B5EF4-FFF2-40B4-BE49-F238E27FC236}">
                <a16:creationId xmlns:a16="http://schemas.microsoft.com/office/drawing/2014/main" id="{DD02E96D-A9BD-7CFE-D58C-F87629A724F1}"/>
              </a:ext>
            </a:extLst>
          </p:cNvPr>
          <p:cNvSpPr txBox="1">
            <a:spLocks/>
          </p:cNvSpPr>
          <p:nvPr userDrawn="1"/>
        </p:nvSpPr>
        <p:spPr bwMode="auto">
          <a:xfrm>
            <a:off x="9270649" y="1465139"/>
            <a:ext cx="2486091" cy="4625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3038" indent="-173038" algn="l" rtl="0" eaLnBrk="1" fontAlgn="base" hangingPunct="1">
              <a:spcBef>
                <a:spcPts val="1200"/>
              </a:spcBef>
              <a:spcAft>
                <a:spcPct val="0"/>
              </a:spcAft>
              <a:buClr>
                <a:srgbClr val="6F9343"/>
              </a:buClr>
              <a:buSzPct val="125000"/>
              <a:buFont typeface="Segoe UI" panose="020B0502040204020203" pitchFamily="34" charset="0"/>
              <a:buChar char="›"/>
              <a:defRPr lang="en-US" sz="20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1pPr>
            <a:lvl2pPr marL="396875" indent="-223838" algn="l" rtl="0" eaLnBrk="1" fontAlgn="base" hangingPunct="1">
              <a:spcBef>
                <a:spcPct val="20000"/>
              </a:spcBef>
              <a:spcAft>
                <a:spcPct val="0"/>
              </a:spcAft>
              <a:buClr>
                <a:srgbClr val="6F9343"/>
              </a:buClr>
              <a:buSzPct val="125000"/>
              <a:buFont typeface="Segoe UI" panose="020B0502040204020203" pitchFamily="34" charset="0"/>
              <a:buChar char="›"/>
              <a:defRPr lang="en-US" sz="18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2pPr>
            <a:lvl3pPr marL="577850" indent="-180975" algn="l" rtl="0" eaLnBrk="1" fontAlgn="base" hangingPunct="1">
              <a:spcBef>
                <a:spcPct val="20000"/>
              </a:spcBef>
              <a:spcAft>
                <a:spcPct val="0"/>
              </a:spcAft>
              <a:buClr>
                <a:srgbClr val="5B5D5D"/>
              </a:buClr>
              <a:buSzPct val="125000"/>
              <a:buFont typeface="Segoe UI" panose="020B0502040204020203" pitchFamily="34" charset="0"/>
              <a:buChar char="›"/>
              <a:defRPr lang="en-US" sz="16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ts val="1200"/>
              </a:spcAft>
              <a:buClr>
                <a:srgbClr val="9BBB59"/>
              </a:buClr>
              <a:buSzTx/>
              <a:buFont typeface="Segoe UI" panose="020B0502040204020203" pitchFamily="34" charset="0"/>
              <a:buNone/>
              <a:tabLst/>
              <a:defRPr/>
            </a:pPr>
            <a:endParaRPr kumimoji="0" lang="en-US" sz="2800" b="0" i="0" u="none" strike="noStrike" kern="1200" cap="none" spc="0" normalizeH="0" baseline="0" noProof="0">
              <a:ln>
                <a:noFill/>
              </a:ln>
              <a:solidFill>
                <a:srgbClr val="1E3138"/>
              </a:solidFill>
              <a:effectLst/>
              <a:uLnTx/>
              <a:uFillTx/>
              <a:latin typeface="Aptos" panose="020B0004020202020204" pitchFamily="34" charset="0"/>
              <a:ea typeface="+mn-ea"/>
              <a:cs typeface="Arial" charset="0"/>
            </a:endParaRPr>
          </a:p>
        </p:txBody>
      </p:sp>
      <p:sp>
        <p:nvSpPr>
          <p:cNvPr id="12" name="Text Placeholder 11">
            <a:extLst>
              <a:ext uri="{FF2B5EF4-FFF2-40B4-BE49-F238E27FC236}">
                <a16:creationId xmlns:a16="http://schemas.microsoft.com/office/drawing/2014/main" id="{E42312C9-AA40-CBE5-D6FA-FD5B0AFED5E4}"/>
              </a:ext>
            </a:extLst>
          </p:cNvPr>
          <p:cNvSpPr>
            <a:spLocks noGrp="1"/>
          </p:cNvSpPr>
          <p:nvPr>
            <p:ph type="body" sz="quarter" idx="11"/>
          </p:nvPr>
        </p:nvSpPr>
        <p:spPr>
          <a:xfrm>
            <a:off x="9269572" y="1600200"/>
            <a:ext cx="2487168" cy="3998913"/>
          </a:xfrm>
        </p:spPr>
        <p:txBody>
          <a:bodyPr/>
          <a:lstStyle>
            <a:lvl1pPr marL="0" indent="0">
              <a:buNone/>
              <a:defRPr sz="2800" b="1">
                <a:solidFill>
                  <a:schemeClr val="bg1"/>
                </a:solidFill>
              </a:defRPr>
            </a:lvl1pPr>
            <a:lvl2pPr marL="173037" indent="0">
              <a:buNone/>
              <a:defRPr/>
            </a:lvl2pPr>
            <a:lvl3pPr marL="396875"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CB7E822B-91D6-D4CC-E9B1-05BBFA3208A4}"/>
              </a:ext>
            </a:extLst>
          </p:cNvPr>
          <p:cNvSpPr txBox="1"/>
          <p:nvPr userDrawn="1"/>
        </p:nvSpPr>
        <p:spPr>
          <a:xfrm>
            <a:off x="6177514" y="6326373"/>
            <a:ext cx="2674185" cy="369332"/>
          </a:xfrm>
          <a:prstGeom prst="rect">
            <a:avLst/>
          </a:prstGeom>
          <a:noFill/>
        </p:spPr>
        <p:txBody>
          <a:bodyPr wrap="square" rtlCol="0">
            <a:spAutoFit/>
          </a:bodyPr>
          <a:lstStyle/>
          <a:p>
            <a:r>
              <a:rPr lang="en-US">
                <a:solidFill>
                  <a:schemeClr val="bg1"/>
                </a:solidFill>
                <a:latin typeface="Montserrat" pitchFamily="2" charset="77"/>
              </a:rPr>
              <a:t>2026 Winter ExCom</a:t>
            </a:r>
          </a:p>
        </p:txBody>
      </p:sp>
      <p:pic>
        <p:nvPicPr>
          <p:cNvPr id="5" name="Picture 4">
            <a:extLst>
              <a:ext uri="{FF2B5EF4-FFF2-40B4-BE49-F238E27FC236}">
                <a16:creationId xmlns:a16="http://schemas.microsoft.com/office/drawing/2014/main" id="{871026B8-05FF-88B1-D6A3-FB6AFCC39E59}"/>
              </a:ext>
            </a:extLst>
          </p:cNvPr>
          <p:cNvPicPr>
            <a:picLocks noChangeAspect="1"/>
          </p:cNvPicPr>
          <p:nvPr userDrawn="1"/>
        </p:nvPicPr>
        <p:blipFill>
          <a:blip r:embed="rId2"/>
          <a:stretch>
            <a:fillRect/>
          </a:stretch>
        </p:blipFill>
        <p:spPr>
          <a:xfrm>
            <a:off x="81514" y="5980750"/>
            <a:ext cx="12192000" cy="874700"/>
          </a:xfrm>
          <a:prstGeom prst="rect">
            <a:avLst/>
          </a:prstGeom>
        </p:spPr>
      </p:pic>
      <p:sp>
        <p:nvSpPr>
          <p:cNvPr id="6" name="Rectangle 5">
            <a:extLst>
              <a:ext uri="{FF2B5EF4-FFF2-40B4-BE49-F238E27FC236}">
                <a16:creationId xmlns:a16="http://schemas.microsoft.com/office/drawing/2014/main" id="{E069A9B6-B871-93B1-798E-46A1A506CF69}"/>
              </a:ext>
            </a:extLst>
          </p:cNvPr>
          <p:cNvSpPr/>
          <p:nvPr userDrawn="1"/>
        </p:nvSpPr>
        <p:spPr>
          <a:xfrm>
            <a:off x="6154655" y="6255989"/>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44DA124-9A34-9B86-126A-28C69F414227}"/>
              </a:ext>
            </a:extLst>
          </p:cNvPr>
          <p:cNvPicPr>
            <a:picLocks noChangeAspect="1"/>
          </p:cNvPicPr>
          <p:nvPr userDrawn="1"/>
        </p:nvPicPr>
        <p:blipFill>
          <a:blip r:embed="rId3"/>
          <a:srcRect/>
          <a:stretch/>
        </p:blipFill>
        <p:spPr>
          <a:xfrm>
            <a:off x="4805531" y="6303810"/>
            <a:ext cx="1153526" cy="398928"/>
          </a:xfrm>
          <a:prstGeom prst="rect">
            <a:avLst/>
          </a:prstGeom>
        </p:spPr>
      </p:pic>
      <p:sp>
        <p:nvSpPr>
          <p:cNvPr id="7" name="TextBox 6">
            <a:extLst>
              <a:ext uri="{FF2B5EF4-FFF2-40B4-BE49-F238E27FC236}">
                <a16:creationId xmlns:a16="http://schemas.microsoft.com/office/drawing/2014/main" id="{9CC857D6-C91F-2B48-B223-40D296AF0690}"/>
              </a:ext>
            </a:extLst>
          </p:cNvPr>
          <p:cNvSpPr txBox="1"/>
          <p:nvPr userDrawn="1"/>
        </p:nvSpPr>
        <p:spPr>
          <a:xfrm>
            <a:off x="6177514" y="6326373"/>
            <a:ext cx="2709631" cy="369332"/>
          </a:xfrm>
          <a:prstGeom prst="rect">
            <a:avLst/>
          </a:prstGeom>
          <a:noFill/>
        </p:spPr>
        <p:txBody>
          <a:bodyPr wrap="square" rtlCol="0">
            <a:spAutoFit/>
          </a:bodyPr>
          <a:lstStyle/>
          <a:p>
            <a:r>
              <a:rPr lang="en-US">
                <a:solidFill>
                  <a:schemeClr val="bg1"/>
                </a:solidFill>
                <a:latin typeface="Montserrat" pitchFamily="2" charset="77"/>
              </a:rPr>
              <a:t>2026 Spring ExCom</a:t>
            </a:r>
          </a:p>
        </p:txBody>
      </p:sp>
    </p:spTree>
    <p:extLst>
      <p:ext uri="{BB962C8B-B14F-4D97-AF65-F5344CB8AC3E}">
        <p14:creationId xmlns:p14="http://schemas.microsoft.com/office/powerpoint/2010/main" val="3248606005"/>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51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 Text and Sideba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369277"/>
            <a:ext cx="8225789" cy="1048362"/>
          </a:xfrm>
        </p:spPr>
        <p:txBody>
          <a:bodyPr/>
          <a:lstStyle>
            <a:lvl1pPr marL="0" indent="0">
              <a:defRPr lang="en-US" sz="4400" b="1" kern="1200" dirty="0">
                <a:solidFill>
                  <a:srgbClr val="006495"/>
                </a:solidFill>
                <a:latin typeface="Aptos" panose="020B0004020202020204" pitchFamily="34" charset="0"/>
                <a:ea typeface="+mj-ea"/>
                <a:cs typeface="Segoe UI Semibold" panose="020B0702040204020203" pitchFamily="34" charset="0"/>
              </a:defRPr>
            </a:lvl1pPr>
          </a:lstStyle>
          <a:p>
            <a:r>
              <a:rPr lang="en-US"/>
              <a:t>Click to edit Master title style</a:t>
            </a:r>
          </a:p>
        </p:txBody>
      </p:sp>
      <p:sp>
        <p:nvSpPr>
          <p:cNvPr id="4" name="Content Placeholder 3"/>
          <p:cNvSpPr>
            <a:spLocks noGrp="1"/>
          </p:cNvSpPr>
          <p:nvPr>
            <p:ph sz="quarter" idx="10"/>
          </p:nvPr>
        </p:nvSpPr>
        <p:spPr>
          <a:xfrm>
            <a:off x="609731" y="1600155"/>
            <a:ext cx="7308784" cy="4572000"/>
          </a:xfrm>
        </p:spPr>
        <p:txBody>
          <a:bodyPr/>
          <a:lstStyle>
            <a:lvl1pPr marL="173038" indent="-173038">
              <a:buClr>
                <a:srgbClr val="F7C75E"/>
              </a:buClr>
              <a:defRPr lang="en-US" sz="20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1pPr>
            <a:lvl2pPr marL="396875" indent="-223838">
              <a:buClr>
                <a:schemeClr val="bg1">
                  <a:lumMod val="65000"/>
                </a:schemeClr>
              </a:buClr>
              <a:defRPr lang="en-US" sz="18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2pPr>
            <a:lvl3pPr marL="577850" indent="-180975">
              <a:buClr>
                <a:srgbClr val="F7C75E"/>
              </a:buClr>
              <a:defRPr lang="en-US" sz="16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3pPr>
          </a:lstStyle>
          <a:p>
            <a:pPr lvl="0"/>
            <a:r>
              <a:rPr lang="en-US"/>
              <a:t>Click to edit Master text styles</a:t>
            </a:r>
          </a:p>
          <a:p>
            <a:pPr lvl="1"/>
            <a:r>
              <a:rPr lang="en-US"/>
              <a:t>Second level</a:t>
            </a:r>
          </a:p>
          <a:p>
            <a:pPr lvl="2"/>
            <a:r>
              <a:rPr lang="en-US"/>
              <a:t>Third level</a:t>
            </a:r>
          </a:p>
        </p:txBody>
      </p:sp>
      <p:sp>
        <p:nvSpPr>
          <p:cNvPr id="8" name="Freeform: Shape 7">
            <a:extLst>
              <a:ext uri="{FF2B5EF4-FFF2-40B4-BE49-F238E27FC236}">
                <a16:creationId xmlns:a16="http://schemas.microsoft.com/office/drawing/2014/main" id="{F2B639F5-AFAA-6446-733C-B7F739EC67EF}"/>
              </a:ext>
            </a:extLst>
          </p:cNvPr>
          <p:cNvSpPr/>
          <p:nvPr userDrawn="1"/>
        </p:nvSpPr>
        <p:spPr>
          <a:xfrm flipH="1">
            <a:off x="0" y="6208294"/>
            <a:ext cx="663276" cy="665747"/>
          </a:xfrm>
          <a:custGeom>
            <a:avLst/>
            <a:gdLst>
              <a:gd name="connsiteX0" fmla="*/ 7748337 w 7748337"/>
              <a:gd name="connsiteY0" fmla="*/ 0 h 3593431"/>
              <a:gd name="connsiteX1" fmla="*/ 7748337 w 7748337"/>
              <a:gd name="connsiteY1" fmla="*/ 3593431 h 3593431"/>
              <a:gd name="connsiteX2" fmla="*/ 0 w 7748337"/>
              <a:gd name="connsiteY2" fmla="*/ 3593431 h 3593431"/>
              <a:gd name="connsiteX3" fmla="*/ 7748337 w 7748337"/>
              <a:gd name="connsiteY3" fmla="*/ 0 h 3593431"/>
            </a:gdLst>
            <a:ahLst/>
            <a:cxnLst>
              <a:cxn ang="0">
                <a:pos x="connsiteX0" y="connsiteY0"/>
              </a:cxn>
              <a:cxn ang="0">
                <a:pos x="connsiteX1" y="connsiteY1"/>
              </a:cxn>
              <a:cxn ang="0">
                <a:pos x="connsiteX2" y="connsiteY2"/>
              </a:cxn>
              <a:cxn ang="0">
                <a:pos x="connsiteX3" y="connsiteY3"/>
              </a:cxn>
            </a:cxnLst>
            <a:rect l="l" t="t" r="r" b="b"/>
            <a:pathLst>
              <a:path w="7748337" h="3593431">
                <a:moveTo>
                  <a:pt x="7748337" y="0"/>
                </a:moveTo>
                <a:lnTo>
                  <a:pt x="7748337" y="3593431"/>
                </a:lnTo>
                <a:lnTo>
                  <a:pt x="0" y="3593431"/>
                </a:lnTo>
                <a:lnTo>
                  <a:pt x="7748337" y="0"/>
                </a:lnTo>
                <a:close/>
              </a:path>
            </a:pathLst>
          </a:custGeom>
          <a:gradFill>
            <a:gsLst>
              <a:gs pos="0">
                <a:srgbClr val="FBD369"/>
              </a:gs>
              <a:gs pos="100000">
                <a:srgbClr val="EEB54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Single Corner Snipped 8">
            <a:extLst>
              <a:ext uri="{FF2B5EF4-FFF2-40B4-BE49-F238E27FC236}">
                <a16:creationId xmlns:a16="http://schemas.microsoft.com/office/drawing/2014/main" id="{A6CA009B-3AA7-1335-D422-08AE1EF5C2EE}"/>
              </a:ext>
            </a:extLst>
          </p:cNvPr>
          <p:cNvSpPr/>
          <p:nvPr userDrawn="1"/>
        </p:nvSpPr>
        <p:spPr>
          <a:xfrm flipH="1">
            <a:off x="8835390" y="-1"/>
            <a:ext cx="3356610" cy="6858001"/>
          </a:xfrm>
          <a:prstGeom prst="snip1Rect">
            <a:avLst>
              <a:gd name="adj" fmla="val 31395"/>
            </a:avLst>
          </a:prstGeom>
          <a:gradFill>
            <a:gsLst>
              <a:gs pos="0">
                <a:srgbClr val="FBD369"/>
              </a:gs>
              <a:gs pos="100000">
                <a:srgbClr val="EEB54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D02E96D-A9BD-7CFE-D58C-F87629A724F1}"/>
              </a:ext>
            </a:extLst>
          </p:cNvPr>
          <p:cNvSpPr txBox="1">
            <a:spLocks/>
          </p:cNvSpPr>
          <p:nvPr userDrawn="1"/>
        </p:nvSpPr>
        <p:spPr bwMode="auto">
          <a:xfrm>
            <a:off x="9270649" y="1465139"/>
            <a:ext cx="2486091" cy="4625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3038" indent="-173038" algn="l" rtl="0" eaLnBrk="1" fontAlgn="base" hangingPunct="1">
              <a:spcBef>
                <a:spcPts val="1200"/>
              </a:spcBef>
              <a:spcAft>
                <a:spcPct val="0"/>
              </a:spcAft>
              <a:buClr>
                <a:srgbClr val="6F9343"/>
              </a:buClr>
              <a:buSzPct val="125000"/>
              <a:buFont typeface="Segoe UI" panose="020B0502040204020203" pitchFamily="34" charset="0"/>
              <a:buChar char="›"/>
              <a:defRPr lang="en-US" sz="20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1pPr>
            <a:lvl2pPr marL="396875" indent="-223838" algn="l" rtl="0" eaLnBrk="1" fontAlgn="base" hangingPunct="1">
              <a:spcBef>
                <a:spcPct val="20000"/>
              </a:spcBef>
              <a:spcAft>
                <a:spcPct val="0"/>
              </a:spcAft>
              <a:buClr>
                <a:srgbClr val="6F9343"/>
              </a:buClr>
              <a:buSzPct val="125000"/>
              <a:buFont typeface="Segoe UI" panose="020B0502040204020203" pitchFamily="34" charset="0"/>
              <a:buChar char="›"/>
              <a:defRPr lang="en-US" sz="18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2pPr>
            <a:lvl3pPr marL="577850" indent="-180975" algn="l" rtl="0" eaLnBrk="1" fontAlgn="base" hangingPunct="1">
              <a:spcBef>
                <a:spcPct val="20000"/>
              </a:spcBef>
              <a:spcAft>
                <a:spcPct val="0"/>
              </a:spcAft>
              <a:buClr>
                <a:srgbClr val="5B5D5D"/>
              </a:buClr>
              <a:buSzPct val="125000"/>
              <a:buFont typeface="Segoe UI" panose="020B0502040204020203" pitchFamily="34" charset="0"/>
              <a:buChar char="›"/>
              <a:defRPr lang="en-US" sz="16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ts val="1200"/>
              </a:spcAft>
              <a:buClr>
                <a:srgbClr val="9BBB59"/>
              </a:buClr>
              <a:buSzTx/>
              <a:buFont typeface="Segoe UI" panose="020B0502040204020203" pitchFamily="34" charset="0"/>
              <a:buNone/>
              <a:tabLst/>
              <a:defRPr/>
            </a:pPr>
            <a:endParaRPr kumimoji="0" lang="en-US" sz="2800" b="0" i="0" u="none" strike="noStrike" kern="1200" cap="none" spc="0" normalizeH="0" baseline="0" noProof="0">
              <a:ln>
                <a:noFill/>
              </a:ln>
              <a:solidFill>
                <a:srgbClr val="1E3138"/>
              </a:solidFill>
              <a:effectLst/>
              <a:uLnTx/>
              <a:uFillTx/>
              <a:latin typeface="Aptos" panose="020B0004020202020204" pitchFamily="34" charset="0"/>
              <a:ea typeface="+mn-ea"/>
              <a:cs typeface="Arial" charset="0"/>
            </a:endParaRPr>
          </a:p>
        </p:txBody>
      </p:sp>
      <p:sp>
        <p:nvSpPr>
          <p:cNvPr id="12" name="Text Placeholder 11">
            <a:extLst>
              <a:ext uri="{FF2B5EF4-FFF2-40B4-BE49-F238E27FC236}">
                <a16:creationId xmlns:a16="http://schemas.microsoft.com/office/drawing/2014/main" id="{E42312C9-AA40-CBE5-D6FA-FD5B0AFED5E4}"/>
              </a:ext>
            </a:extLst>
          </p:cNvPr>
          <p:cNvSpPr>
            <a:spLocks noGrp="1"/>
          </p:cNvSpPr>
          <p:nvPr>
            <p:ph type="body" sz="quarter" idx="11"/>
          </p:nvPr>
        </p:nvSpPr>
        <p:spPr>
          <a:xfrm>
            <a:off x="9269572" y="1600200"/>
            <a:ext cx="2487168" cy="3998913"/>
          </a:xfrm>
        </p:spPr>
        <p:txBody>
          <a:bodyPr/>
          <a:lstStyle>
            <a:lvl1pPr marL="0" indent="0">
              <a:buNone/>
              <a:defRPr sz="2800" b="1"/>
            </a:lvl1pPr>
            <a:lvl2pPr marL="173037" indent="0">
              <a:buNone/>
              <a:defRPr/>
            </a:lvl2pPr>
            <a:lvl3pPr marL="396875" indent="0">
              <a:buNone/>
              <a:defRPr/>
            </a:lvl3pPr>
            <a:lvl4pPr marL="1371600" indent="0">
              <a:buNone/>
              <a:defRPr/>
            </a:lvl4pPr>
            <a:lvl5pPr marL="1828800" indent="0">
              <a:buNone/>
              <a:defRPr/>
            </a:lvl5pPr>
          </a:lstStyle>
          <a:p>
            <a:pPr lvl="0"/>
            <a:r>
              <a:rPr lang="en-US"/>
              <a:t>Click to edit Master text styles</a:t>
            </a:r>
          </a:p>
        </p:txBody>
      </p:sp>
      <p:pic>
        <p:nvPicPr>
          <p:cNvPr id="3" name="Picture 2">
            <a:extLst>
              <a:ext uri="{FF2B5EF4-FFF2-40B4-BE49-F238E27FC236}">
                <a16:creationId xmlns:a16="http://schemas.microsoft.com/office/drawing/2014/main" id="{5C9BC1C5-01DB-10AC-EFC1-68C70EFC5D1F}"/>
              </a:ext>
            </a:extLst>
          </p:cNvPr>
          <p:cNvPicPr>
            <a:picLocks noChangeAspect="1"/>
          </p:cNvPicPr>
          <p:nvPr userDrawn="1"/>
        </p:nvPicPr>
        <p:blipFill>
          <a:blip r:embed="rId2"/>
          <a:stretch>
            <a:fillRect/>
          </a:stretch>
        </p:blipFill>
        <p:spPr>
          <a:xfrm>
            <a:off x="0" y="5982549"/>
            <a:ext cx="12192000" cy="874700"/>
          </a:xfrm>
          <a:prstGeom prst="rect">
            <a:avLst/>
          </a:prstGeom>
        </p:spPr>
      </p:pic>
      <p:sp>
        <p:nvSpPr>
          <p:cNvPr id="6" name="Rectangle 5">
            <a:extLst>
              <a:ext uri="{FF2B5EF4-FFF2-40B4-BE49-F238E27FC236}">
                <a16:creationId xmlns:a16="http://schemas.microsoft.com/office/drawing/2014/main" id="{F1FA74B8-F456-82F4-4F28-0303DFFF83E3}"/>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67D6925-9694-16C3-2D3F-34E3FA2221D1}"/>
              </a:ext>
            </a:extLst>
          </p:cNvPr>
          <p:cNvPicPr>
            <a:picLocks noChangeAspect="1"/>
          </p:cNvPicPr>
          <p:nvPr userDrawn="1"/>
        </p:nvPicPr>
        <p:blipFill>
          <a:blip r:embed="rId3"/>
          <a:srcRect/>
          <a:stretch/>
        </p:blipFill>
        <p:spPr>
          <a:xfrm>
            <a:off x="4724017" y="6305609"/>
            <a:ext cx="1153526" cy="398928"/>
          </a:xfrm>
          <a:prstGeom prst="rect">
            <a:avLst/>
          </a:prstGeom>
        </p:spPr>
      </p:pic>
      <p:sp>
        <p:nvSpPr>
          <p:cNvPr id="5" name="TextBox 4">
            <a:extLst>
              <a:ext uri="{FF2B5EF4-FFF2-40B4-BE49-F238E27FC236}">
                <a16:creationId xmlns:a16="http://schemas.microsoft.com/office/drawing/2014/main" id="{F07D078B-83D2-DB8F-16C9-2653819939DE}"/>
              </a:ext>
            </a:extLst>
          </p:cNvPr>
          <p:cNvSpPr txBox="1"/>
          <p:nvPr userDrawn="1"/>
        </p:nvSpPr>
        <p:spPr>
          <a:xfrm>
            <a:off x="6177514" y="6326373"/>
            <a:ext cx="2709631" cy="369332"/>
          </a:xfrm>
          <a:prstGeom prst="rect">
            <a:avLst/>
          </a:prstGeom>
          <a:noFill/>
        </p:spPr>
        <p:txBody>
          <a:bodyPr wrap="square" rtlCol="0">
            <a:spAutoFit/>
          </a:bodyPr>
          <a:lstStyle/>
          <a:p>
            <a:r>
              <a:rPr lang="en-US">
                <a:solidFill>
                  <a:schemeClr val="bg1"/>
                </a:solidFill>
                <a:latin typeface="Montserrat" pitchFamily="2" charset="77"/>
              </a:rPr>
              <a:t>2026 Summer ExCom</a:t>
            </a:r>
          </a:p>
        </p:txBody>
      </p:sp>
    </p:spTree>
    <p:extLst>
      <p:ext uri="{BB962C8B-B14F-4D97-AF65-F5344CB8AC3E}">
        <p14:creationId xmlns:p14="http://schemas.microsoft.com/office/powerpoint/2010/main" val="1660613470"/>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51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30E3A9-4F9E-60CA-82F0-073D34F1FC42}"/>
              </a:ext>
            </a:extLst>
          </p:cNvPr>
          <p:cNvSpPr txBox="1"/>
          <p:nvPr userDrawn="1"/>
        </p:nvSpPr>
        <p:spPr>
          <a:xfrm>
            <a:off x="6177514" y="6326373"/>
            <a:ext cx="2674185" cy="369332"/>
          </a:xfrm>
          <a:prstGeom prst="rect">
            <a:avLst/>
          </a:prstGeom>
          <a:noFill/>
        </p:spPr>
        <p:txBody>
          <a:bodyPr wrap="square" rtlCol="0">
            <a:spAutoFit/>
          </a:bodyPr>
          <a:lstStyle/>
          <a:p>
            <a:r>
              <a:rPr lang="en-US">
                <a:solidFill>
                  <a:schemeClr val="bg1"/>
                </a:solidFill>
                <a:latin typeface="Montserrat" pitchFamily="2" charset="77"/>
              </a:rPr>
              <a:t>2026 Winter ExCom</a:t>
            </a:r>
          </a:p>
        </p:txBody>
      </p:sp>
    </p:spTree>
    <p:extLst>
      <p:ext uri="{BB962C8B-B14F-4D97-AF65-F5344CB8AC3E}">
        <p14:creationId xmlns:p14="http://schemas.microsoft.com/office/powerpoint/2010/main" val="3282292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Header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9277"/>
            <a:ext cx="10978661" cy="1048362"/>
          </a:xfrm>
        </p:spPr>
        <p:txBody>
          <a:bodyPr/>
          <a:lstStyle>
            <a:lvl1pPr marL="0" indent="0">
              <a:defRPr lang="en-US" sz="4400" b="1" kern="1200" dirty="0">
                <a:solidFill>
                  <a:srgbClr val="006495"/>
                </a:solidFill>
                <a:latin typeface="Aptos" panose="020B0004020202020204" pitchFamily="34" charset="0"/>
                <a:ea typeface="+mj-ea"/>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148088066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_Title and Content - Text and Sidebar">
    <p:bg>
      <p:bgPr>
        <a:solidFill>
          <a:schemeClr val="bg1"/>
        </a:solidFill>
        <a:effectLst/>
      </p:bgPr>
    </p:bg>
    <p:spTree>
      <p:nvGrpSpPr>
        <p:cNvPr id="1" name=""/>
        <p:cNvGrpSpPr/>
        <p:nvPr/>
      </p:nvGrpSpPr>
      <p:grpSpPr>
        <a:xfrm>
          <a:off x="0" y="0"/>
          <a:ext cx="0" cy="0"/>
          <a:chOff x="0" y="0"/>
          <a:chExt cx="0" cy="0"/>
        </a:xfrm>
      </p:grpSpPr>
      <p:sp>
        <p:nvSpPr>
          <p:cNvPr id="3" name="Rectangle: Single Corner Snipped 2">
            <a:extLst>
              <a:ext uri="{FF2B5EF4-FFF2-40B4-BE49-F238E27FC236}">
                <a16:creationId xmlns:a16="http://schemas.microsoft.com/office/drawing/2014/main" id="{4F41086B-F99C-5322-3664-9485E3F30B86}"/>
              </a:ext>
            </a:extLst>
          </p:cNvPr>
          <p:cNvSpPr/>
          <p:nvPr userDrawn="1"/>
        </p:nvSpPr>
        <p:spPr>
          <a:xfrm flipH="1">
            <a:off x="8843748" y="0"/>
            <a:ext cx="3348251" cy="6858000"/>
          </a:xfrm>
          <a:prstGeom prst="snip1Rect">
            <a:avLst>
              <a:gd name="adj" fmla="val 31918"/>
            </a:avLst>
          </a:prstGeom>
          <a:solidFill>
            <a:srgbClr val="21313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365760" rtlCol="0" anchor="b" anchorCtr="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ptos" panose="020B0004020202020204" pitchFamily="34" charset="0"/>
              <a:ea typeface="+mn-ea"/>
              <a:cs typeface="+mn-cs"/>
            </a:endParaRPr>
          </a:p>
        </p:txBody>
      </p:sp>
      <p:sp>
        <p:nvSpPr>
          <p:cNvPr id="2" name="Title 1"/>
          <p:cNvSpPr>
            <a:spLocks noGrp="1"/>
          </p:cNvSpPr>
          <p:nvPr>
            <p:ph type="title"/>
          </p:nvPr>
        </p:nvSpPr>
        <p:spPr>
          <a:xfrm>
            <a:off x="609601" y="369277"/>
            <a:ext cx="8225789" cy="1048362"/>
          </a:xfrm>
        </p:spPr>
        <p:txBody>
          <a:bodyPr/>
          <a:lstStyle>
            <a:lvl1pPr marL="0" indent="0">
              <a:defRPr lang="en-US" sz="4400" b="1" kern="1200" dirty="0">
                <a:solidFill>
                  <a:srgbClr val="006495"/>
                </a:solidFill>
                <a:latin typeface="Aptos" panose="020B0004020202020204" pitchFamily="34" charset="0"/>
                <a:ea typeface="+mj-ea"/>
                <a:cs typeface="Segoe UI Semibold" panose="020B0702040204020203" pitchFamily="34" charset="0"/>
              </a:defRPr>
            </a:lvl1pPr>
          </a:lstStyle>
          <a:p>
            <a:r>
              <a:rPr lang="en-US"/>
              <a:t>Click to edit Master title style</a:t>
            </a:r>
          </a:p>
        </p:txBody>
      </p:sp>
      <p:sp>
        <p:nvSpPr>
          <p:cNvPr id="4" name="Content Placeholder 3"/>
          <p:cNvSpPr>
            <a:spLocks noGrp="1"/>
          </p:cNvSpPr>
          <p:nvPr>
            <p:ph sz="quarter" idx="10"/>
          </p:nvPr>
        </p:nvSpPr>
        <p:spPr>
          <a:xfrm>
            <a:off x="609731" y="1600155"/>
            <a:ext cx="7308784" cy="4572000"/>
          </a:xfrm>
        </p:spPr>
        <p:txBody>
          <a:bodyPr/>
          <a:lstStyle>
            <a:lvl1pPr marL="173038" indent="-173038">
              <a:buClr>
                <a:srgbClr val="F7C75E"/>
              </a:buClr>
              <a:defRPr lang="en-US" sz="20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1pPr>
            <a:lvl2pPr marL="396875" indent="-223838">
              <a:buClr>
                <a:schemeClr val="bg1">
                  <a:lumMod val="65000"/>
                </a:schemeClr>
              </a:buClr>
              <a:defRPr lang="en-US" sz="18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2pPr>
            <a:lvl3pPr marL="577850" indent="-180975">
              <a:buClr>
                <a:srgbClr val="F7C75E"/>
              </a:buClr>
              <a:defRPr lang="en-US" sz="16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3pPr>
          </a:lstStyle>
          <a:p>
            <a:pPr lvl="0"/>
            <a:r>
              <a:rPr lang="en-US"/>
              <a:t>Click to edit Master text styles</a:t>
            </a:r>
          </a:p>
          <a:p>
            <a:pPr lvl="1"/>
            <a:r>
              <a:rPr lang="en-US"/>
              <a:t>Second level</a:t>
            </a:r>
          </a:p>
          <a:p>
            <a:pPr lvl="2"/>
            <a:r>
              <a:rPr lang="en-US"/>
              <a:t>Third level</a:t>
            </a:r>
          </a:p>
        </p:txBody>
      </p:sp>
      <p:sp>
        <p:nvSpPr>
          <p:cNvPr id="8" name="Freeform: Shape 7">
            <a:extLst>
              <a:ext uri="{FF2B5EF4-FFF2-40B4-BE49-F238E27FC236}">
                <a16:creationId xmlns:a16="http://schemas.microsoft.com/office/drawing/2014/main" id="{F2B639F5-AFAA-6446-733C-B7F739EC67EF}"/>
              </a:ext>
            </a:extLst>
          </p:cNvPr>
          <p:cNvSpPr/>
          <p:nvPr userDrawn="1"/>
        </p:nvSpPr>
        <p:spPr>
          <a:xfrm flipH="1">
            <a:off x="0" y="6208294"/>
            <a:ext cx="663276" cy="665747"/>
          </a:xfrm>
          <a:custGeom>
            <a:avLst/>
            <a:gdLst>
              <a:gd name="connsiteX0" fmla="*/ 7748337 w 7748337"/>
              <a:gd name="connsiteY0" fmla="*/ 0 h 3593431"/>
              <a:gd name="connsiteX1" fmla="*/ 7748337 w 7748337"/>
              <a:gd name="connsiteY1" fmla="*/ 3593431 h 3593431"/>
              <a:gd name="connsiteX2" fmla="*/ 0 w 7748337"/>
              <a:gd name="connsiteY2" fmla="*/ 3593431 h 3593431"/>
              <a:gd name="connsiteX3" fmla="*/ 7748337 w 7748337"/>
              <a:gd name="connsiteY3" fmla="*/ 0 h 3593431"/>
            </a:gdLst>
            <a:ahLst/>
            <a:cxnLst>
              <a:cxn ang="0">
                <a:pos x="connsiteX0" y="connsiteY0"/>
              </a:cxn>
              <a:cxn ang="0">
                <a:pos x="connsiteX1" y="connsiteY1"/>
              </a:cxn>
              <a:cxn ang="0">
                <a:pos x="connsiteX2" y="connsiteY2"/>
              </a:cxn>
              <a:cxn ang="0">
                <a:pos x="connsiteX3" y="connsiteY3"/>
              </a:cxn>
            </a:cxnLst>
            <a:rect l="l" t="t" r="r" b="b"/>
            <a:pathLst>
              <a:path w="7748337" h="3593431">
                <a:moveTo>
                  <a:pt x="7748337" y="0"/>
                </a:moveTo>
                <a:lnTo>
                  <a:pt x="7748337" y="3593431"/>
                </a:lnTo>
                <a:lnTo>
                  <a:pt x="0" y="3593431"/>
                </a:lnTo>
                <a:lnTo>
                  <a:pt x="7748337" y="0"/>
                </a:lnTo>
                <a:close/>
              </a:path>
            </a:pathLst>
          </a:custGeom>
          <a:gradFill>
            <a:gsLst>
              <a:gs pos="0">
                <a:srgbClr val="FBD369"/>
              </a:gs>
              <a:gs pos="100000">
                <a:srgbClr val="EEB54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D02E96D-A9BD-7CFE-D58C-F87629A724F1}"/>
              </a:ext>
            </a:extLst>
          </p:cNvPr>
          <p:cNvSpPr txBox="1">
            <a:spLocks/>
          </p:cNvSpPr>
          <p:nvPr userDrawn="1"/>
        </p:nvSpPr>
        <p:spPr bwMode="auto">
          <a:xfrm>
            <a:off x="9270649" y="1465139"/>
            <a:ext cx="2486091" cy="4625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3038" indent="-173038" algn="l" rtl="0" eaLnBrk="1" fontAlgn="base" hangingPunct="1">
              <a:spcBef>
                <a:spcPts val="1200"/>
              </a:spcBef>
              <a:spcAft>
                <a:spcPct val="0"/>
              </a:spcAft>
              <a:buClr>
                <a:srgbClr val="6F9343"/>
              </a:buClr>
              <a:buSzPct val="125000"/>
              <a:buFont typeface="Segoe UI" panose="020B0502040204020203" pitchFamily="34" charset="0"/>
              <a:buChar char="›"/>
              <a:defRPr lang="en-US" sz="20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1pPr>
            <a:lvl2pPr marL="396875" indent="-223838" algn="l" rtl="0" eaLnBrk="1" fontAlgn="base" hangingPunct="1">
              <a:spcBef>
                <a:spcPct val="20000"/>
              </a:spcBef>
              <a:spcAft>
                <a:spcPct val="0"/>
              </a:spcAft>
              <a:buClr>
                <a:srgbClr val="6F9343"/>
              </a:buClr>
              <a:buSzPct val="125000"/>
              <a:buFont typeface="Segoe UI" panose="020B0502040204020203" pitchFamily="34" charset="0"/>
              <a:buChar char="›"/>
              <a:defRPr lang="en-US" sz="18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2pPr>
            <a:lvl3pPr marL="577850" indent="-180975" algn="l" rtl="0" eaLnBrk="1" fontAlgn="base" hangingPunct="1">
              <a:spcBef>
                <a:spcPct val="20000"/>
              </a:spcBef>
              <a:spcAft>
                <a:spcPct val="0"/>
              </a:spcAft>
              <a:buClr>
                <a:srgbClr val="5B5D5D"/>
              </a:buClr>
              <a:buSzPct val="125000"/>
              <a:buFont typeface="Segoe UI" panose="020B0502040204020203" pitchFamily="34" charset="0"/>
              <a:buChar char="›"/>
              <a:defRPr lang="en-US" sz="1600" kern="1200" dirty="0">
                <a:solidFill>
                  <a:srgbClr val="474748"/>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ts val="1200"/>
              </a:spcAft>
              <a:buClr>
                <a:srgbClr val="9BBB59"/>
              </a:buClr>
              <a:buSzTx/>
              <a:buFont typeface="Segoe UI" panose="020B0502040204020203" pitchFamily="34" charset="0"/>
              <a:buNone/>
              <a:tabLst/>
              <a:defRPr/>
            </a:pPr>
            <a:endParaRPr kumimoji="0" lang="en-US" sz="2800" b="0" i="0" u="none" strike="noStrike" kern="1200" cap="none" spc="0" normalizeH="0" baseline="0" noProof="0">
              <a:ln>
                <a:noFill/>
              </a:ln>
              <a:solidFill>
                <a:srgbClr val="1E3138"/>
              </a:solidFill>
              <a:effectLst/>
              <a:uLnTx/>
              <a:uFillTx/>
              <a:latin typeface="Aptos" panose="020B0004020202020204" pitchFamily="34" charset="0"/>
              <a:ea typeface="+mn-ea"/>
              <a:cs typeface="Arial" charset="0"/>
            </a:endParaRPr>
          </a:p>
        </p:txBody>
      </p:sp>
      <p:sp>
        <p:nvSpPr>
          <p:cNvPr id="12" name="Text Placeholder 11">
            <a:extLst>
              <a:ext uri="{FF2B5EF4-FFF2-40B4-BE49-F238E27FC236}">
                <a16:creationId xmlns:a16="http://schemas.microsoft.com/office/drawing/2014/main" id="{E42312C9-AA40-CBE5-D6FA-FD5B0AFED5E4}"/>
              </a:ext>
            </a:extLst>
          </p:cNvPr>
          <p:cNvSpPr>
            <a:spLocks noGrp="1"/>
          </p:cNvSpPr>
          <p:nvPr>
            <p:ph type="body" sz="quarter" idx="11"/>
          </p:nvPr>
        </p:nvSpPr>
        <p:spPr>
          <a:xfrm>
            <a:off x="9269572" y="1600200"/>
            <a:ext cx="2487168" cy="3998913"/>
          </a:xfrm>
        </p:spPr>
        <p:txBody>
          <a:bodyPr/>
          <a:lstStyle>
            <a:lvl1pPr marL="0" indent="0">
              <a:buNone/>
              <a:defRPr sz="2800" b="1">
                <a:solidFill>
                  <a:srgbClr val="FDD86D"/>
                </a:solidFill>
              </a:defRPr>
            </a:lvl1pPr>
            <a:lvl2pPr marL="173037" indent="0">
              <a:buNone/>
              <a:defRPr/>
            </a:lvl2pPr>
            <a:lvl3pPr marL="396875" indent="0">
              <a:buNone/>
              <a:defRPr/>
            </a:lvl3pPr>
            <a:lvl4pPr marL="1371600" indent="0">
              <a:buNone/>
              <a:defRPr/>
            </a:lvl4pPr>
            <a:lvl5pPr marL="1828800" indent="0">
              <a:buNone/>
              <a:defRPr/>
            </a:lvl5pPr>
          </a:lstStyle>
          <a:p>
            <a:pPr lvl="0"/>
            <a:r>
              <a:rPr lang="en-US"/>
              <a:t>Click to edit Master text styles</a:t>
            </a:r>
          </a:p>
        </p:txBody>
      </p:sp>
      <p:pic>
        <p:nvPicPr>
          <p:cNvPr id="6" name="Picture 5">
            <a:extLst>
              <a:ext uri="{FF2B5EF4-FFF2-40B4-BE49-F238E27FC236}">
                <a16:creationId xmlns:a16="http://schemas.microsoft.com/office/drawing/2014/main" id="{2E6BA1C9-BE21-A15C-2642-1CD2E0FCE1C3}"/>
              </a:ext>
            </a:extLst>
          </p:cNvPr>
          <p:cNvPicPr>
            <a:picLocks noChangeAspect="1"/>
          </p:cNvPicPr>
          <p:nvPr userDrawn="1"/>
        </p:nvPicPr>
        <p:blipFill>
          <a:blip r:embed="rId2"/>
          <a:stretch>
            <a:fillRect/>
          </a:stretch>
        </p:blipFill>
        <p:spPr>
          <a:xfrm>
            <a:off x="0" y="5982549"/>
            <a:ext cx="12192000" cy="874700"/>
          </a:xfrm>
          <a:prstGeom prst="rect">
            <a:avLst/>
          </a:prstGeom>
        </p:spPr>
      </p:pic>
      <p:sp>
        <p:nvSpPr>
          <p:cNvPr id="11" name="Rectangle 10">
            <a:extLst>
              <a:ext uri="{FF2B5EF4-FFF2-40B4-BE49-F238E27FC236}">
                <a16:creationId xmlns:a16="http://schemas.microsoft.com/office/drawing/2014/main" id="{68C2E7BE-F8E2-E4B2-1AEA-6459DEBD09E1}"/>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F34431B-166A-7736-C355-7DCC82F13985}"/>
              </a:ext>
            </a:extLst>
          </p:cNvPr>
          <p:cNvPicPr>
            <a:picLocks noChangeAspect="1"/>
          </p:cNvPicPr>
          <p:nvPr userDrawn="1"/>
        </p:nvPicPr>
        <p:blipFill>
          <a:blip r:embed="rId3"/>
          <a:srcRect/>
          <a:stretch/>
        </p:blipFill>
        <p:spPr>
          <a:xfrm>
            <a:off x="4724017" y="6305609"/>
            <a:ext cx="1153526" cy="398928"/>
          </a:xfrm>
          <a:prstGeom prst="rect">
            <a:avLst/>
          </a:prstGeom>
        </p:spPr>
      </p:pic>
      <p:sp>
        <p:nvSpPr>
          <p:cNvPr id="5" name="TextBox 4">
            <a:extLst>
              <a:ext uri="{FF2B5EF4-FFF2-40B4-BE49-F238E27FC236}">
                <a16:creationId xmlns:a16="http://schemas.microsoft.com/office/drawing/2014/main" id="{447EC808-283B-BAF8-7B3C-8969438457FA}"/>
              </a:ext>
            </a:extLst>
          </p:cNvPr>
          <p:cNvSpPr txBox="1"/>
          <p:nvPr userDrawn="1"/>
        </p:nvSpPr>
        <p:spPr>
          <a:xfrm>
            <a:off x="6177514" y="6326373"/>
            <a:ext cx="2709631" cy="369332"/>
          </a:xfrm>
          <a:prstGeom prst="rect">
            <a:avLst/>
          </a:prstGeom>
          <a:noFill/>
        </p:spPr>
        <p:txBody>
          <a:bodyPr wrap="square" rtlCol="0">
            <a:spAutoFit/>
          </a:bodyPr>
          <a:lstStyle/>
          <a:p>
            <a:r>
              <a:rPr lang="en-US">
                <a:solidFill>
                  <a:schemeClr val="bg1"/>
                </a:solidFill>
                <a:latin typeface="Montserrat" pitchFamily="2" charset="77"/>
              </a:rPr>
              <a:t>2026 Spring ExCom</a:t>
            </a:r>
          </a:p>
        </p:txBody>
      </p:sp>
    </p:spTree>
    <p:extLst>
      <p:ext uri="{BB962C8B-B14F-4D97-AF65-F5344CB8AC3E}">
        <p14:creationId xmlns:p14="http://schemas.microsoft.com/office/powerpoint/2010/main" val="2570916005"/>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51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 Text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369277"/>
            <a:ext cx="10058400" cy="1048362"/>
          </a:xfrm>
        </p:spPr>
        <p:txBody>
          <a:bodyPr/>
          <a:lstStyle>
            <a:lvl1pPr marL="0" indent="0">
              <a:defRPr lang="en-US" sz="4400" b="1" kern="1200" dirty="0">
                <a:solidFill>
                  <a:srgbClr val="006495"/>
                </a:solidFill>
                <a:latin typeface="Aptos" panose="020B0004020202020204" pitchFamily="34" charset="0"/>
                <a:ea typeface="+mj-ea"/>
                <a:cs typeface="Segoe UI Semibold" panose="020B0702040204020203" pitchFamily="34" charset="0"/>
              </a:defRPr>
            </a:lvl1pPr>
          </a:lstStyle>
          <a:p>
            <a:r>
              <a:rPr lang="en-US"/>
              <a:t>Click to edit Master title style</a:t>
            </a:r>
          </a:p>
        </p:txBody>
      </p:sp>
      <p:sp>
        <p:nvSpPr>
          <p:cNvPr id="4" name="Content Placeholder 3"/>
          <p:cNvSpPr>
            <a:spLocks noGrp="1"/>
          </p:cNvSpPr>
          <p:nvPr>
            <p:ph sz="quarter" idx="10"/>
          </p:nvPr>
        </p:nvSpPr>
        <p:spPr>
          <a:xfrm>
            <a:off x="609731" y="1600155"/>
            <a:ext cx="5486269" cy="4572000"/>
          </a:xfrm>
        </p:spPr>
        <p:txBody>
          <a:bodyPr/>
          <a:lstStyle>
            <a:lvl1pPr marL="173038" indent="-173038">
              <a:buClr>
                <a:srgbClr val="F7C75E"/>
              </a:buClr>
              <a:defRPr lang="en-US" sz="20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1pPr>
            <a:lvl2pPr marL="396875" indent="-223838">
              <a:buClr>
                <a:schemeClr val="bg1">
                  <a:lumMod val="65000"/>
                </a:schemeClr>
              </a:buClr>
              <a:defRPr lang="en-US" sz="18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2pPr>
            <a:lvl3pPr marL="577850" indent="-180975">
              <a:buClr>
                <a:srgbClr val="F7C75E"/>
              </a:buClr>
              <a:defRPr lang="en-US" sz="1600" kern="1200" dirty="0">
                <a:solidFill>
                  <a:srgbClr val="213138"/>
                </a:solidFill>
                <a:latin typeface="Aptos" panose="020B0004020202020204" pitchFamily="34" charset="0"/>
                <a:ea typeface="Aptos" panose="020B0004020202020204" pitchFamily="34" charset="0"/>
                <a:cs typeface="Segoe UI" panose="020B0502040204020203" pitchFamily="34" charset="0"/>
              </a:defRPr>
            </a:lvl3pPr>
          </a:lstStyle>
          <a:p>
            <a:pPr lvl="0"/>
            <a:r>
              <a:rPr lang="en-US"/>
              <a:t>Click to edit Master text styles</a:t>
            </a:r>
          </a:p>
          <a:p>
            <a:pPr lvl="1"/>
            <a:r>
              <a:rPr lang="en-US"/>
              <a:t>Second level</a:t>
            </a:r>
          </a:p>
          <a:p>
            <a:pPr lvl="2"/>
            <a:r>
              <a:rPr lang="en-US"/>
              <a:t>Third level</a:t>
            </a:r>
          </a:p>
        </p:txBody>
      </p:sp>
      <p:sp>
        <p:nvSpPr>
          <p:cNvPr id="3" name="Picture Placeholder 5">
            <a:extLst>
              <a:ext uri="{FF2B5EF4-FFF2-40B4-BE49-F238E27FC236}">
                <a16:creationId xmlns:a16="http://schemas.microsoft.com/office/drawing/2014/main" id="{33504A50-C07E-C2E8-CC85-263F19CD5A74}"/>
              </a:ext>
            </a:extLst>
          </p:cNvPr>
          <p:cNvSpPr>
            <a:spLocks noGrp="1"/>
          </p:cNvSpPr>
          <p:nvPr>
            <p:ph type="pic" sz="quarter" idx="11"/>
          </p:nvPr>
        </p:nvSpPr>
        <p:spPr>
          <a:xfrm>
            <a:off x="6324627" y="1604963"/>
            <a:ext cx="5600673" cy="4567192"/>
          </a:xfrm>
          <a:prstGeom prst="snip1Rect">
            <a:avLst>
              <a:gd name="adj" fmla="val 20172"/>
            </a:avLst>
          </a:prstGeom>
          <a:solidFill>
            <a:schemeClr val="bg1">
              <a:lumMod val="85000"/>
            </a:schemeClr>
          </a:solidFill>
        </p:spPr>
        <p:txBody>
          <a:bodyPr tIns="1371600"/>
          <a:lstStyle>
            <a:lvl1pPr marL="0" indent="0" algn="ctr">
              <a:buNone/>
              <a:defRPr/>
            </a:lvl1pPr>
          </a:lstStyle>
          <a:p>
            <a:r>
              <a:rPr lang="en-US"/>
              <a:t>Click icon to add picture</a:t>
            </a:r>
          </a:p>
        </p:txBody>
      </p:sp>
      <p:sp>
        <p:nvSpPr>
          <p:cNvPr id="6" name="Freeform: Shape 5">
            <a:extLst>
              <a:ext uri="{FF2B5EF4-FFF2-40B4-BE49-F238E27FC236}">
                <a16:creationId xmlns:a16="http://schemas.microsoft.com/office/drawing/2014/main" id="{7F75649F-1391-02D8-AC56-CD11ACC3DE12}"/>
              </a:ext>
            </a:extLst>
          </p:cNvPr>
          <p:cNvSpPr/>
          <p:nvPr userDrawn="1"/>
        </p:nvSpPr>
        <p:spPr>
          <a:xfrm rot="10800000" flipH="1">
            <a:off x="10934016" y="0"/>
            <a:ext cx="1257984" cy="1133856"/>
          </a:xfrm>
          <a:custGeom>
            <a:avLst/>
            <a:gdLst>
              <a:gd name="connsiteX0" fmla="*/ 7748337 w 7748337"/>
              <a:gd name="connsiteY0" fmla="*/ 0 h 3593431"/>
              <a:gd name="connsiteX1" fmla="*/ 7748337 w 7748337"/>
              <a:gd name="connsiteY1" fmla="*/ 3593431 h 3593431"/>
              <a:gd name="connsiteX2" fmla="*/ 0 w 7748337"/>
              <a:gd name="connsiteY2" fmla="*/ 3593431 h 3593431"/>
              <a:gd name="connsiteX3" fmla="*/ 7748337 w 7748337"/>
              <a:gd name="connsiteY3" fmla="*/ 0 h 3593431"/>
            </a:gdLst>
            <a:ahLst/>
            <a:cxnLst>
              <a:cxn ang="0">
                <a:pos x="connsiteX0" y="connsiteY0"/>
              </a:cxn>
              <a:cxn ang="0">
                <a:pos x="connsiteX1" y="connsiteY1"/>
              </a:cxn>
              <a:cxn ang="0">
                <a:pos x="connsiteX2" y="connsiteY2"/>
              </a:cxn>
              <a:cxn ang="0">
                <a:pos x="connsiteX3" y="connsiteY3"/>
              </a:cxn>
            </a:cxnLst>
            <a:rect l="l" t="t" r="r" b="b"/>
            <a:pathLst>
              <a:path w="7748337" h="3593431">
                <a:moveTo>
                  <a:pt x="7748337" y="0"/>
                </a:moveTo>
                <a:lnTo>
                  <a:pt x="7748337" y="3593431"/>
                </a:lnTo>
                <a:lnTo>
                  <a:pt x="0" y="3593431"/>
                </a:lnTo>
                <a:lnTo>
                  <a:pt x="7748337" y="0"/>
                </a:lnTo>
                <a:close/>
              </a:path>
            </a:pathLst>
          </a:custGeom>
          <a:gradFill>
            <a:gsLst>
              <a:gs pos="0">
                <a:srgbClr val="FBD369"/>
              </a:gs>
              <a:gs pos="100000">
                <a:srgbClr val="EEB54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F2B639F5-AFAA-6446-733C-B7F739EC67EF}"/>
              </a:ext>
            </a:extLst>
          </p:cNvPr>
          <p:cNvSpPr/>
          <p:nvPr userDrawn="1"/>
        </p:nvSpPr>
        <p:spPr>
          <a:xfrm flipH="1">
            <a:off x="0" y="6208294"/>
            <a:ext cx="663276" cy="665747"/>
          </a:xfrm>
          <a:custGeom>
            <a:avLst/>
            <a:gdLst>
              <a:gd name="connsiteX0" fmla="*/ 7748337 w 7748337"/>
              <a:gd name="connsiteY0" fmla="*/ 0 h 3593431"/>
              <a:gd name="connsiteX1" fmla="*/ 7748337 w 7748337"/>
              <a:gd name="connsiteY1" fmla="*/ 3593431 h 3593431"/>
              <a:gd name="connsiteX2" fmla="*/ 0 w 7748337"/>
              <a:gd name="connsiteY2" fmla="*/ 3593431 h 3593431"/>
              <a:gd name="connsiteX3" fmla="*/ 7748337 w 7748337"/>
              <a:gd name="connsiteY3" fmla="*/ 0 h 3593431"/>
            </a:gdLst>
            <a:ahLst/>
            <a:cxnLst>
              <a:cxn ang="0">
                <a:pos x="connsiteX0" y="connsiteY0"/>
              </a:cxn>
              <a:cxn ang="0">
                <a:pos x="connsiteX1" y="connsiteY1"/>
              </a:cxn>
              <a:cxn ang="0">
                <a:pos x="connsiteX2" y="connsiteY2"/>
              </a:cxn>
              <a:cxn ang="0">
                <a:pos x="connsiteX3" y="connsiteY3"/>
              </a:cxn>
            </a:cxnLst>
            <a:rect l="l" t="t" r="r" b="b"/>
            <a:pathLst>
              <a:path w="7748337" h="3593431">
                <a:moveTo>
                  <a:pt x="7748337" y="0"/>
                </a:moveTo>
                <a:lnTo>
                  <a:pt x="7748337" y="3593431"/>
                </a:lnTo>
                <a:lnTo>
                  <a:pt x="0" y="3593431"/>
                </a:lnTo>
                <a:lnTo>
                  <a:pt x="7748337" y="0"/>
                </a:lnTo>
                <a:close/>
              </a:path>
            </a:pathLst>
          </a:custGeom>
          <a:gradFill>
            <a:gsLst>
              <a:gs pos="0">
                <a:srgbClr val="FBD369"/>
              </a:gs>
              <a:gs pos="100000">
                <a:srgbClr val="EEB54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60C527-2C4F-69D5-CAA5-4048CC5A5C55}"/>
              </a:ext>
            </a:extLst>
          </p:cNvPr>
          <p:cNvPicPr>
            <a:picLocks noChangeAspect="1"/>
          </p:cNvPicPr>
          <p:nvPr userDrawn="1"/>
        </p:nvPicPr>
        <p:blipFill>
          <a:blip r:embed="rId2"/>
          <a:stretch>
            <a:fillRect/>
          </a:stretch>
        </p:blipFill>
        <p:spPr>
          <a:xfrm>
            <a:off x="0" y="5982549"/>
            <a:ext cx="12192000" cy="874700"/>
          </a:xfrm>
          <a:prstGeom prst="rect">
            <a:avLst/>
          </a:prstGeom>
        </p:spPr>
      </p:pic>
      <p:sp>
        <p:nvSpPr>
          <p:cNvPr id="11" name="Rectangle 10">
            <a:extLst>
              <a:ext uri="{FF2B5EF4-FFF2-40B4-BE49-F238E27FC236}">
                <a16:creationId xmlns:a16="http://schemas.microsoft.com/office/drawing/2014/main" id="{E32D5436-FE6C-F042-42E2-69AEB811D61C}"/>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5C9EF29-065D-2ADC-FA0A-AA88A1ED6367}"/>
              </a:ext>
            </a:extLst>
          </p:cNvPr>
          <p:cNvPicPr>
            <a:picLocks noChangeAspect="1"/>
          </p:cNvPicPr>
          <p:nvPr userDrawn="1"/>
        </p:nvPicPr>
        <p:blipFill>
          <a:blip r:embed="rId3"/>
          <a:srcRect/>
          <a:stretch/>
        </p:blipFill>
        <p:spPr>
          <a:xfrm>
            <a:off x="4724017" y="6305609"/>
            <a:ext cx="1153526" cy="398928"/>
          </a:xfrm>
          <a:prstGeom prst="rect">
            <a:avLst/>
          </a:prstGeom>
        </p:spPr>
      </p:pic>
      <p:sp>
        <p:nvSpPr>
          <p:cNvPr id="7" name="TextBox 6">
            <a:extLst>
              <a:ext uri="{FF2B5EF4-FFF2-40B4-BE49-F238E27FC236}">
                <a16:creationId xmlns:a16="http://schemas.microsoft.com/office/drawing/2014/main" id="{DB017338-0C44-0094-38BC-73309F417B6E}"/>
              </a:ext>
            </a:extLst>
          </p:cNvPr>
          <p:cNvSpPr txBox="1"/>
          <p:nvPr userDrawn="1"/>
        </p:nvSpPr>
        <p:spPr>
          <a:xfrm>
            <a:off x="6177514" y="6326373"/>
            <a:ext cx="3087022" cy="369332"/>
          </a:xfrm>
          <a:prstGeom prst="rect">
            <a:avLst/>
          </a:prstGeom>
          <a:noFill/>
        </p:spPr>
        <p:txBody>
          <a:bodyPr wrap="square" rtlCol="0">
            <a:spAutoFit/>
          </a:bodyPr>
          <a:lstStyle/>
          <a:p>
            <a:r>
              <a:rPr lang="en-US">
                <a:solidFill>
                  <a:schemeClr val="bg1"/>
                </a:solidFill>
                <a:latin typeface="Montserrat" pitchFamily="2" charset="77"/>
              </a:rPr>
              <a:t>2026 Summer ExCom</a:t>
            </a:r>
          </a:p>
        </p:txBody>
      </p:sp>
    </p:spTree>
    <p:extLst>
      <p:ext uri="{BB962C8B-B14F-4D97-AF65-F5344CB8AC3E}">
        <p14:creationId xmlns:p14="http://schemas.microsoft.com/office/powerpoint/2010/main" val="282569591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51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Generic Slide Light - 1">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69CDFA88-AA46-5ED0-1047-E39E1B4F73F4}"/>
              </a:ext>
            </a:extLst>
          </p:cNvPr>
          <p:cNvSpPr>
            <a:spLocks noGrp="1"/>
          </p:cNvSpPr>
          <p:nvPr>
            <p:ph type="title" hasCustomPrompt="1"/>
          </p:nvPr>
        </p:nvSpPr>
        <p:spPr>
          <a:xfrm>
            <a:off x="837340" y="203661"/>
            <a:ext cx="10515600" cy="1325563"/>
          </a:xfrm>
        </p:spPr>
        <p:txBody>
          <a:bodyPr>
            <a:normAutofit/>
          </a:bodyPr>
          <a:lstStyle>
            <a:lvl1pPr marL="0" algn="ctr" defTabSz="914400" rtl="0" eaLnBrk="1" latinLnBrk="0" hangingPunct="1">
              <a:lnSpc>
                <a:spcPct val="90000"/>
              </a:lnSpc>
              <a:spcBef>
                <a:spcPct val="0"/>
              </a:spcBef>
              <a:buNone/>
              <a:defRPr lang="en-US" sz="4000" b="1" i="0" kern="1200" spc="300" dirty="0">
                <a:solidFill>
                  <a:srgbClr val="00585A"/>
                </a:solidFill>
                <a:latin typeface="Montserrat" pitchFamily="2" charset="77"/>
                <a:ea typeface="+mj-ea"/>
                <a:cs typeface="+mj-cs"/>
              </a:defRPr>
            </a:lvl1pPr>
          </a:lstStyle>
          <a:p>
            <a:r>
              <a:rPr lang="en-US"/>
              <a:t>TITLE PLACEHOLDER</a:t>
            </a:r>
          </a:p>
        </p:txBody>
      </p:sp>
      <p:sp>
        <p:nvSpPr>
          <p:cNvPr id="8" name="Content Placeholder 4">
            <a:extLst>
              <a:ext uri="{FF2B5EF4-FFF2-40B4-BE49-F238E27FC236}">
                <a16:creationId xmlns:a16="http://schemas.microsoft.com/office/drawing/2014/main" id="{792C7534-1086-1436-E04E-D6F7C2A23786}"/>
              </a:ext>
            </a:extLst>
          </p:cNvPr>
          <p:cNvSpPr>
            <a:spLocks noGrp="1"/>
          </p:cNvSpPr>
          <p:nvPr>
            <p:ph sz="quarter" idx="10"/>
          </p:nvPr>
        </p:nvSpPr>
        <p:spPr>
          <a:xfrm>
            <a:off x="836613" y="1694863"/>
            <a:ext cx="10515600" cy="4348750"/>
          </a:xfr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1151F777-76EC-3BF2-0B48-261BE2A9902E}"/>
              </a:ext>
            </a:extLst>
          </p:cNvPr>
          <p:cNvSpPr>
            <a:spLocks noGrp="1"/>
          </p:cNvSpPr>
          <p:nvPr>
            <p:ph type="sldNum" sz="quarter" idx="4"/>
          </p:nvPr>
        </p:nvSpPr>
        <p:spPr>
          <a:xfrm>
            <a:off x="9326217" y="6349612"/>
            <a:ext cx="2743200" cy="365125"/>
          </a:xfrm>
          <a:prstGeom prst="rect">
            <a:avLst/>
          </a:prstGeom>
        </p:spPr>
        <p:txBody>
          <a:bodyPr vert="horz" lIns="91440" tIns="45720" rIns="91440" bIns="45720" rtlCol="0" anchor="ctr"/>
          <a:lstStyle>
            <a:lvl1pPr algn="r">
              <a:defRPr sz="1200" b="0" i="0">
                <a:solidFill>
                  <a:srgbClr val="284493"/>
                </a:solidFill>
                <a:latin typeface="Montserrat" pitchFamily="2" charset="77"/>
              </a:defRPr>
            </a:lvl1pPr>
          </a:lstStyle>
          <a:p>
            <a:fld id="{585BEA4E-5ACC-7848-A549-32F4E2EC54E7}" type="slidenum">
              <a:rPr lang="en-US" smtClean="0"/>
              <a:pPr/>
              <a:t>‹#›</a:t>
            </a:fld>
            <a:endParaRPr lang="en-US"/>
          </a:p>
        </p:txBody>
      </p:sp>
    </p:spTree>
    <p:extLst>
      <p:ext uri="{BB962C8B-B14F-4D97-AF65-F5344CB8AC3E}">
        <p14:creationId xmlns:p14="http://schemas.microsoft.com/office/powerpoint/2010/main" val="3698116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Icon Talking Points - 4">
    <p:spTree>
      <p:nvGrpSpPr>
        <p:cNvPr id="1" name=""/>
        <p:cNvGrpSpPr/>
        <p:nvPr/>
      </p:nvGrpSpPr>
      <p:grpSpPr>
        <a:xfrm>
          <a:off x="0" y="0"/>
          <a:ext cx="0" cy="0"/>
          <a:chOff x="0" y="0"/>
          <a:chExt cx="0" cy="0"/>
        </a:xfrm>
      </p:grpSpPr>
      <p:sp>
        <p:nvSpPr>
          <p:cNvPr id="18" name="Picture Placeholder 7">
            <a:extLst>
              <a:ext uri="{FF2B5EF4-FFF2-40B4-BE49-F238E27FC236}">
                <a16:creationId xmlns:a16="http://schemas.microsoft.com/office/drawing/2014/main" id="{F2645FD3-4F7E-3B5E-1B48-0DC846CDE4E5}"/>
              </a:ext>
            </a:extLst>
          </p:cNvPr>
          <p:cNvSpPr>
            <a:spLocks noGrp="1"/>
          </p:cNvSpPr>
          <p:nvPr>
            <p:ph type="pic" sz="quarter" idx="10"/>
          </p:nvPr>
        </p:nvSpPr>
        <p:spPr>
          <a:xfrm>
            <a:off x="0" y="1"/>
            <a:ext cx="4287838" cy="6154310"/>
          </a:xfrm>
        </p:spPr>
        <p:txBody>
          <a:bodyPr/>
          <a:lstStyle>
            <a:lvl1pPr>
              <a:defRPr b="0" i="0">
                <a:latin typeface="Lato" panose="020F0502020204030203" pitchFamily="34" charset="77"/>
              </a:defRPr>
            </a:lvl1pPr>
          </a:lstStyle>
          <a:p>
            <a:r>
              <a:rPr lang="en-US"/>
              <a:t>Click icon to add picture</a:t>
            </a:r>
          </a:p>
        </p:txBody>
      </p:sp>
      <p:sp>
        <p:nvSpPr>
          <p:cNvPr id="2" name="Title 3">
            <a:extLst>
              <a:ext uri="{FF2B5EF4-FFF2-40B4-BE49-F238E27FC236}">
                <a16:creationId xmlns:a16="http://schemas.microsoft.com/office/drawing/2014/main" id="{66056597-49DD-E1A3-AA9D-228C8674AD0E}"/>
              </a:ext>
            </a:extLst>
          </p:cNvPr>
          <p:cNvSpPr>
            <a:spLocks noGrp="1"/>
          </p:cNvSpPr>
          <p:nvPr>
            <p:ph type="title" hasCustomPrompt="1"/>
          </p:nvPr>
        </p:nvSpPr>
        <p:spPr>
          <a:xfrm>
            <a:off x="4890051" y="203661"/>
            <a:ext cx="6820697" cy="1325563"/>
          </a:xfrm>
        </p:spPr>
        <p:txBody>
          <a:bodyPr>
            <a:normAutofit/>
          </a:bodyPr>
          <a:lstStyle>
            <a:lvl1pPr marL="0" algn="ctr" defTabSz="914400" rtl="0" eaLnBrk="1" latinLnBrk="0" hangingPunct="1">
              <a:lnSpc>
                <a:spcPct val="90000"/>
              </a:lnSpc>
              <a:spcBef>
                <a:spcPct val="0"/>
              </a:spcBef>
              <a:buNone/>
              <a:defRPr lang="en-US" sz="4000" b="1" i="0" kern="1200" spc="300" dirty="0">
                <a:solidFill>
                  <a:srgbClr val="00585A"/>
                </a:solidFill>
                <a:latin typeface="Montserrat" pitchFamily="2" charset="77"/>
                <a:ea typeface="+mj-ea"/>
                <a:cs typeface="+mj-cs"/>
              </a:defRPr>
            </a:lvl1pPr>
          </a:lstStyle>
          <a:p>
            <a:r>
              <a:rPr lang="en-US"/>
              <a:t>TITLE PLACEHOLDER</a:t>
            </a:r>
          </a:p>
        </p:txBody>
      </p:sp>
      <p:sp>
        <p:nvSpPr>
          <p:cNvPr id="3" name="Text Placeholder 15">
            <a:extLst>
              <a:ext uri="{FF2B5EF4-FFF2-40B4-BE49-F238E27FC236}">
                <a16:creationId xmlns:a16="http://schemas.microsoft.com/office/drawing/2014/main" id="{F57559E2-BEB3-A7FE-2963-0B9AAE2EB759}"/>
              </a:ext>
            </a:extLst>
          </p:cNvPr>
          <p:cNvSpPr>
            <a:spLocks noGrp="1"/>
          </p:cNvSpPr>
          <p:nvPr>
            <p:ph type="body" sz="quarter" idx="11" hasCustomPrompt="1"/>
          </p:nvPr>
        </p:nvSpPr>
        <p:spPr>
          <a:xfrm>
            <a:off x="6096000" y="1942131"/>
            <a:ext cx="5614748" cy="506150"/>
          </a:xfrm>
        </p:spPr>
        <p:txBody>
          <a:bodyPr>
            <a:noAutofit/>
          </a:bodyPr>
          <a:lstStyle>
            <a:lvl1pPr marL="0" indent="0" algn="l">
              <a:buNone/>
              <a:defRPr sz="1400" b="0" i="0">
                <a:latin typeface="Montserrat"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a:t>
            </a:r>
            <a:r>
              <a:rPr lang="en-US" err="1"/>
              <a:t>enim</a:t>
            </a:r>
            <a:r>
              <a:rPr lang="en-US"/>
              <a:t> ad minim </a:t>
            </a:r>
            <a:r>
              <a:rPr lang="en-US" err="1"/>
              <a:t>veniam</a:t>
            </a:r>
            <a:r>
              <a:rPr lang="en-US"/>
              <a:t>]</a:t>
            </a:r>
          </a:p>
        </p:txBody>
      </p:sp>
      <p:sp>
        <p:nvSpPr>
          <p:cNvPr id="4" name="Picture Placeholder 24">
            <a:extLst>
              <a:ext uri="{FF2B5EF4-FFF2-40B4-BE49-F238E27FC236}">
                <a16:creationId xmlns:a16="http://schemas.microsoft.com/office/drawing/2014/main" id="{8E423A44-6ADF-C7C8-3D80-12BB7018BEF1}"/>
              </a:ext>
            </a:extLst>
          </p:cNvPr>
          <p:cNvSpPr>
            <a:spLocks noGrp="1"/>
          </p:cNvSpPr>
          <p:nvPr>
            <p:ph type="pic" sz="quarter" idx="16" hasCustomPrompt="1"/>
          </p:nvPr>
        </p:nvSpPr>
        <p:spPr>
          <a:xfrm>
            <a:off x="4890051" y="1751990"/>
            <a:ext cx="897724" cy="897723"/>
          </a:xfrm>
        </p:spPr>
        <p:txBody>
          <a:bodyPr>
            <a:noAutofit/>
          </a:bodyPr>
          <a:lstStyle>
            <a:lvl1pPr marL="0" indent="0" algn="ctr">
              <a:buNone/>
              <a:defRPr sz="1200" b="0" i="0">
                <a:latin typeface="Montserrat" pitchFamily="2" charset="77"/>
              </a:defRPr>
            </a:lvl1pPr>
          </a:lstStyle>
          <a:p>
            <a:br>
              <a:rPr lang="en-US"/>
            </a:br>
            <a:r>
              <a:rPr lang="en-US"/>
              <a:t>Copy &amp; paste icon here</a:t>
            </a:r>
          </a:p>
        </p:txBody>
      </p:sp>
      <p:sp>
        <p:nvSpPr>
          <p:cNvPr id="5" name="Picture Placeholder 24">
            <a:extLst>
              <a:ext uri="{FF2B5EF4-FFF2-40B4-BE49-F238E27FC236}">
                <a16:creationId xmlns:a16="http://schemas.microsoft.com/office/drawing/2014/main" id="{299AE294-A12B-1C4F-02FD-A22F6F0137B3}"/>
              </a:ext>
            </a:extLst>
          </p:cNvPr>
          <p:cNvSpPr>
            <a:spLocks noGrp="1"/>
          </p:cNvSpPr>
          <p:nvPr>
            <p:ph type="pic" sz="quarter" idx="17" hasCustomPrompt="1"/>
          </p:nvPr>
        </p:nvSpPr>
        <p:spPr>
          <a:xfrm>
            <a:off x="4890051" y="2812906"/>
            <a:ext cx="897724" cy="897723"/>
          </a:xfrm>
        </p:spPr>
        <p:txBody>
          <a:bodyPr>
            <a:noAutofit/>
          </a:bodyPr>
          <a:lstStyle>
            <a:lvl1pPr marL="0" indent="0" algn="ctr">
              <a:buNone/>
              <a:defRPr sz="1200" b="0" i="0">
                <a:latin typeface="Montserrat" pitchFamily="2" charset="77"/>
              </a:defRPr>
            </a:lvl1pPr>
          </a:lstStyle>
          <a:p>
            <a:br>
              <a:rPr lang="en-US"/>
            </a:br>
            <a:r>
              <a:rPr lang="en-US"/>
              <a:t>Copy &amp; paste icon here</a:t>
            </a:r>
          </a:p>
        </p:txBody>
      </p:sp>
      <p:sp>
        <p:nvSpPr>
          <p:cNvPr id="6" name="Picture Placeholder 24">
            <a:extLst>
              <a:ext uri="{FF2B5EF4-FFF2-40B4-BE49-F238E27FC236}">
                <a16:creationId xmlns:a16="http://schemas.microsoft.com/office/drawing/2014/main" id="{1C029B78-F59B-F83A-C688-4B79B1F4B4EE}"/>
              </a:ext>
            </a:extLst>
          </p:cNvPr>
          <p:cNvSpPr>
            <a:spLocks noGrp="1"/>
          </p:cNvSpPr>
          <p:nvPr>
            <p:ph type="pic" sz="quarter" idx="18" hasCustomPrompt="1"/>
          </p:nvPr>
        </p:nvSpPr>
        <p:spPr>
          <a:xfrm>
            <a:off x="4890051" y="3871105"/>
            <a:ext cx="897724" cy="897723"/>
          </a:xfrm>
        </p:spPr>
        <p:txBody>
          <a:bodyPr>
            <a:noAutofit/>
          </a:bodyPr>
          <a:lstStyle>
            <a:lvl1pPr marL="0" indent="0" algn="ctr">
              <a:buNone/>
              <a:defRPr sz="1200" b="0" i="0">
                <a:latin typeface="Montserrat" pitchFamily="2" charset="77"/>
              </a:defRPr>
            </a:lvl1pPr>
          </a:lstStyle>
          <a:p>
            <a:br>
              <a:rPr lang="en-US"/>
            </a:br>
            <a:r>
              <a:rPr lang="en-US"/>
              <a:t>Copy &amp; paste icon here</a:t>
            </a:r>
          </a:p>
        </p:txBody>
      </p:sp>
      <p:sp>
        <p:nvSpPr>
          <p:cNvPr id="7" name="Picture Placeholder 24">
            <a:extLst>
              <a:ext uri="{FF2B5EF4-FFF2-40B4-BE49-F238E27FC236}">
                <a16:creationId xmlns:a16="http://schemas.microsoft.com/office/drawing/2014/main" id="{84F35C69-5CBF-9178-570B-2767D0410B7D}"/>
              </a:ext>
            </a:extLst>
          </p:cNvPr>
          <p:cNvSpPr>
            <a:spLocks noGrp="1"/>
          </p:cNvSpPr>
          <p:nvPr>
            <p:ph type="pic" sz="quarter" idx="19" hasCustomPrompt="1"/>
          </p:nvPr>
        </p:nvSpPr>
        <p:spPr>
          <a:xfrm>
            <a:off x="4890051" y="4934357"/>
            <a:ext cx="897724" cy="897723"/>
          </a:xfrm>
        </p:spPr>
        <p:txBody>
          <a:bodyPr>
            <a:noAutofit/>
          </a:bodyPr>
          <a:lstStyle>
            <a:lvl1pPr marL="0" indent="0" algn="ctr">
              <a:buNone/>
              <a:defRPr sz="1200" b="0" i="0">
                <a:latin typeface="Montserrat" pitchFamily="2" charset="77"/>
              </a:defRPr>
            </a:lvl1pPr>
          </a:lstStyle>
          <a:p>
            <a:br>
              <a:rPr lang="en-US"/>
            </a:br>
            <a:r>
              <a:rPr lang="en-US"/>
              <a:t>Copy &amp; paste icon here</a:t>
            </a:r>
          </a:p>
        </p:txBody>
      </p:sp>
      <p:sp>
        <p:nvSpPr>
          <p:cNvPr id="11" name="Text Placeholder 15">
            <a:extLst>
              <a:ext uri="{FF2B5EF4-FFF2-40B4-BE49-F238E27FC236}">
                <a16:creationId xmlns:a16="http://schemas.microsoft.com/office/drawing/2014/main" id="{88BC93BC-367D-A831-D693-EB9A28E9CB7C}"/>
              </a:ext>
            </a:extLst>
          </p:cNvPr>
          <p:cNvSpPr>
            <a:spLocks noGrp="1"/>
          </p:cNvSpPr>
          <p:nvPr>
            <p:ph type="body" sz="quarter" idx="20" hasCustomPrompt="1"/>
          </p:nvPr>
        </p:nvSpPr>
        <p:spPr>
          <a:xfrm>
            <a:off x="6096000" y="3005656"/>
            <a:ext cx="5614748" cy="506150"/>
          </a:xfrm>
        </p:spPr>
        <p:txBody>
          <a:bodyPr>
            <a:noAutofit/>
          </a:bodyPr>
          <a:lstStyle>
            <a:lvl1pPr marL="0" indent="0" algn="l">
              <a:buNone/>
              <a:defRPr sz="1400" b="0" i="0">
                <a:latin typeface="Montserrat"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a:t>
            </a:r>
            <a:r>
              <a:rPr lang="en-US" err="1"/>
              <a:t>enim</a:t>
            </a:r>
            <a:r>
              <a:rPr lang="en-US"/>
              <a:t> ad minim </a:t>
            </a:r>
            <a:r>
              <a:rPr lang="en-US" err="1"/>
              <a:t>veniam</a:t>
            </a:r>
            <a:r>
              <a:rPr lang="en-US"/>
              <a:t>]</a:t>
            </a:r>
          </a:p>
        </p:txBody>
      </p:sp>
      <p:sp>
        <p:nvSpPr>
          <p:cNvPr id="14" name="Text Placeholder 15">
            <a:extLst>
              <a:ext uri="{FF2B5EF4-FFF2-40B4-BE49-F238E27FC236}">
                <a16:creationId xmlns:a16="http://schemas.microsoft.com/office/drawing/2014/main" id="{61C56291-760C-162C-8568-35F932AB79EC}"/>
              </a:ext>
            </a:extLst>
          </p:cNvPr>
          <p:cNvSpPr>
            <a:spLocks noGrp="1"/>
          </p:cNvSpPr>
          <p:nvPr>
            <p:ph type="body" sz="quarter" idx="21" hasCustomPrompt="1"/>
          </p:nvPr>
        </p:nvSpPr>
        <p:spPr>
          <a:xfrm>
            <a:off x="6096000" y="4066891"/>
            <a:ext cx="5614748" cy="506150"/>
          </a:xfrm>
        </p:spPr>
        <p:txBody>
          <a:bodyPr>
            <a:noAutofit/>
          </a:bodyPr>
          <a:lstStyle>
            <a:lvl1pPr marL="0" indent="0" algn="l">
              <a:buNone/>
              <a:defRPr sz="1400" b="0" i="0">
                <a:latin typeface="Montserrat"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a:t>
            </a:r>
            <a:r>
              <a:rPr lang="en-US" err="1"/>
              <a:t>enim</a:t>
            </a:r>
            <a:r>
              <a:rPr lang="en-US"/>
              <a:t> ad minim </a:t>
            </a:r>
            <a:r>
              <a:rPr lang="en-US" err="1"/>
              <a:t>veniam</a:t>
            </a:r>
            <a:r>
              <a:rPr lang="en-US"/>
              <a:t>]</a:t>
            </a:r>
          </a:p>
        </p:txBody>
      </p:sp>
      <p:sp>
        <p:nvSpPr>
          <p:cNvPr id="15" name="Text Placeholder 15">
            <a:extLst>
              <a:ext uri="{FF2B5EF4-FFF2-40B4-BE49-F238E27FC236}">
                <a16:creationId xmlns:a16="http://schemas.microsoft.com/office/drawing/2014/main" id="{A9BA5113-1131-2F09-21E2-A4D85BA96792}"/>
              </a:ext>
            </a:extLst>
          </p:cNvPr>
          <p:cNvSpPr>
            <a:spLocks noGrp="1"/>
          </p:cNvSpPr>
          <p:nvPr>
            <p:ph type="body" sz="quarter" idx="22" hasCustomPrompt="1"/>
          </p:nvPr>
        </p:nvSpPr>
        <p:spPr>
          <a:xfrm>
            <a:off x="6096000" y="5130143"/>
            <a:ext cx="5614748" cy="506150"/>
          </a:xfrm>
        </p:spPr>
        <p:txBody>
          <a:bodyPr>
            <a:noAutofit/>
          </a:bodyPr>
          <a:lstStyle>
            <a:lvl1pPr marL="0" indent="0" algn="l">
              <a:buNone/>
              <a:defRPr sz="1400" b="0" i="0">
                <a:latin typeface="Montserrat"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a:t>
            </a:r>
            <a:r>
              <a:rPr lang="en-US" err="1"/>
              <a:t>enim</a:t>
            </a:r>
            <a:r>
              <a:rPr lang="en-US"/>
              <a:t> ad minim </a:t>
            </a:r>
            <a:r>
              <a:rPr lang="en-US" err="1"/>
              <a:t>veniam</a:t>
            </a:r>
            <a:r>
              <a:rPr lang="en-US"/>
              <a:t>]</a:t>
            </a:r>
          </a:p>
        </p:txBody>
      </p:sp>
      <p:pic>
        <p:nvPicPr>
          <p:cNvPr id="9" name="Picture 8">
            <a:extLst>
              <a:ext uri="{FF2B5EF4-FFF2-40B4-BE49-F238E27FC236}">
                <a16:creationId xmlns:a16="http://schemas.microsoft.com/office/drawing/2014/main" id="{20429623-07B6-A5A3-94DF-0D64C2134B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043613"/>
            <a:ext cx="12192000" cy="814387"/>
          </a:xfrm>
          <a:prstGeom prst="rect">
            <a:avLst/>
          </a:prstGeom>
        </p:spPr>
      </p:pic>
      <p:sp>
        <p:nvSpPr>
          <p:cNvPr id="12" name="Slide Number Placeholder 5">
            <a:extLst>
              <a:ext uri="{FF2B5EF4-FFF2-40B4-BE49-F238E27FC236}">
                <a16:creationId xmlns:a16="http://schemas.microsoft.com/office/drawing/2014/main" id="{D20A4640-DA9E-FDD8-A215-16CFBFDB97DD}"/>
              </a:ext>
            </a:extLst>
          </p:cNvPr>
          <p:cNvSpPr>
            <a:spLocks noGrp="1"/>
          </p:cNvSpPr>
          <p:nvPr>
            <p:ph type="sldNum" sz="quarter" idx="4"/>
          </p:nvPr>
        </p:nvSpPr>
        <p:spPr>
          <a:xfrm>
            <a:off x="9326217" y="6349612"/>
            <a:ext cx="2743200" cy="365125"/>
          </a:xfrm>
          <a:prstGeom prst="rect">
            <a:avLst/>
          </a:prstGeom>
        </p:spPr>
        <p:txBody>
          <a:bodyPr vert="horz" lIns="91440" tIns="45720" rIns="91440" bIns="45720" rtlCol="0" anchor="ctr"/>
          <a:lstStyle>
            <a:lvl1pPr algn="r">
              <a:defRPr sz="1200" b="0" i="0">
                <a:solidFill>
                  <a:srgbClr val="00585A"/>
                </a:solidFill>
                <a:latin typeface="Montserrat" pitchFamily="2" charset="77"/>
              </a:defRPr>
            </a:lvl1pPr>
          </a:lstStyle>
          <a:p>
            <a:fld id="{585BEA4E-5ACC-7848-A549-32F4E2EC54E7}" type="slidenum">
              <a:rPr lang="en-US" smtClean="0"/>
              <a:pPr/>
              <a:t>‹#›</a:t>
            </a:fld>
            <a:endParaRPr lang="en-US"/>
          </a:p>
        </p:txBody>
      </p:sp>
      <p:pic>
        <p:nvPicPr>
          <p:cNvPr id="8" name="Picture 7">
            <a:extLst>
              <a:ext uri="{FF2B5EF4-FFF2-40B4-BE49-F238E27FC236}">
                <a16:creationId xmlns:a16="http://schemas.microsoft.com/office/drawing/2014/main" id="{0408DB7F-17EF-F744-083F-01D686B51E5E}"/>
              </a:ext>
            </a:extLst>
          </p:cNvPr>
          <p:cNvPicPr>
            <a:picLocks noChangeAspect="1"/>
          </p:cNvPicPr>
          <p:nvPr userDrawn="1"/>
        </p:nvPicPr>
        <p:blipFill>
          <a:blip r:embed="rId3"/>
          <a:stretch>
            <a:fillRect/>
          </a:stretch>
        </p:blipFill>
        <p:spPr>
          <a:xfrm>
            <a:off x="0" y="5982549"/>
            <a:ext cx="12192000" cy="874700"/>
          </a:xfrm>
          <a:prstGeom prst="rect">
            <a:avLst/>
          </a:prstGeom>
        </p:spPr>
      </p:pic>
      <p:sp>
        <p:nvSpPr>
          <p:cNvPr id="16" name="Rectangle 15">
            <a:extLst>
              <a:ext uri="{FF2B5EF4-FFF2-40B4-BE49-F238E27FC236}">
                <a16:creationId xmlns:a16="http://schemas.microsoft.com/office/drawing/2014/main" id="{DEE9CB15-7642-E8C3-7003-E3018D935A12}"/>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AF6D505-D2BF-8174-E7E5-9EF73B1EA740}"/>
              </a:ext>
            </a:extLst>
          </p:cNvPr>
          <p:cNvPicPr>
            <a:picLocks noChangeAspect="1"/>
          </p:cNvPicPr>
          <p:nvPr userDrawn="1"/>
        </p:nvPicPr>
        <p:blipFill>
          <a:blip r:embed="rId4"/>
          <a:srcRect/>
          <a:stretch/>
        </p:blipFill>
        <p:spPr>
          <a:xfrm>
            <a:off x="4724017" y="6305609"/>
            <a:ext cx="1153526" cy="398928"/>
          </a:xfrm>
          <a:prstGeom prst="rect">
            <a:avLst/>
          </a:prstGeom>
        </p:spPr>
      </p:pic>
      <p:sp>
        <p:nvSpPr>
          <p:cNvPr id="10" name="TextBox 9">
            <a:extLst>
              <a:ext uri="{FF2B5EF4-FFF2-40B4-BE49-F238E27FC236}">
                <a16:creationId xmlns:a16="http://schemas.microsoft.com/office/drawing/2014/main" id="{7407FACD-9181-2A24-41A4-28684EA1B011}"/>
              </a:ext>
            </a:extLst>
          </p:cNvPr>
          <p:cNvSpPr txBox="1"/>
          <p:nvPr userDrawn="1"/>
        </p:nvSpPr>
        <p:spPr>
          <a:xfrm>
            <a:off x="6177514" y="6326373"/>
            <a:ext cx="2709631" cy="369332"/>
          </a:xfrm>
          <a:prstGeom prst="rect">
            <a:avLst/>
          </a:prstGeom>
          <a:noFill/>
        </p:spPr>
        <p:txBody>
          <a:bodyPr wrap="square" rtlCol="0">
            <a:spAutoFit/>
          </a:bodyPr>
          <a:lstStyle/>
          <a:p>
            <a:r>
              <a:rPr lang="en-US">
                <a:solidFill>
                  <a:schemeClr val="bg1"/>
                </a:solidFill>
                <a:latin typeface="Montserrat" pitchFamily="2" charset="77"/>
              </a:rPr>
              <a:t>2026 Summer ExCom</a:t>
            </a:r>
          </a:p>
        </p:txBody>
      </p:sp>
    </p:spTree>
    <p:extLst>
      <p:ext uri="{BB962C8B-B14F-4D97-AF65-F5344CB8AC3E}">
        <p14:creationId xmlns:p14="http://schemas.microsoft.com/office/powerpoint/2010/main" val="2910529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6E177-49F0-C9A0-B5C6-03457F2D2D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0C7B1B-2DA8-03AC-BC66-AF129ADCFA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FDFE49-F9F7-5E91-6ABC-22E482CC16D4}"/>
              </a:ext>
            </a:extLst>
          </p:cNvPr>
          <p:cNvSpPr>
            <a:spLocks noGrp="1"/>
          </p:cNvSpPr>
          <p:nvPr>
            <p:ph type="dt" sz="half" idx="10"/>
          </p:nvPr>
        </p:nvSpPr>
        <p:spPr/>
        <p:txBody>
          <a:bodyPr/>
          <a:lstStyle/>
          <a:p>
            <a:fld id="{187967F4-8C80-487B-8B54-4EF96FC7811C}" type="datetimeFigureOut">
              <a:rPr lang="en-US" smtClean="0"/>
              <a:t>7/23/2026</a:t>
            </a:fld>
            <a:endParaRPr lang="en-US"/>
          </a:p>
        </p:txBody>
      </p:sp>
      <p:sp>
        <p:nvSpPr>
          <p:cNvPr id="5" name="Footer Placeholder 4">
            <a:extLst>
              <a:ext uri="{FF2B5EF4-FFF2-40B4-BE49-F238E27FC236}">
                <a16:creationId xmlns:a16="http://schemas.microsoft.com/office/drawing/2014/main" id="{C209034B-CCFF-6615-DC8E-D378455F52E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58830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7C651-A700-FE0C-ADC2-0ECDA854EB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AC8D53-D8E2-9A3D-2DF7-1CC0C6012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F721C5-E6D4-1F7A-FF4D-0D739A3139B6}"/>
              </a:ext>
            </a:extLst>
          </p:cNvPr>
          <p:cNvSpPr>
            <a:spLocks noGrp="1"/>
          </p:cNvSpPr>
          <p:nvPr>
            <p:ph type="dt" sz="half" idx="10"/>
          </p:nvPr>
        </p:nvSpPr>
        <p:spPr/>
        <p:txBody>
          <a:bodyPr/>
          <a:lstStyle/>
          <a:p>
            <a:fld id="{7843EE16-56C0-5E4C-BEBA-A9BFAF6BD020}" type="datetimeFigureOut">
              <a:rPr lang="en-US" smtClean="0"/>
              <a:t>7/23/2026</a:t>
            </a:fld>
            <a:endParaRPr lang="en-US"/>
          </a:p>
        </p:txBody>
      </p:sp>
      <p:sp>
        <p:nvSpPr>
          <p:cNvPr id="5" name="Footer Placeholder 4">
            <a:extLst>
              <a:ext uri="{FF2B5EF4-FFF2-40B4-BE49-F238E27FC236}">
                <a16:creationId xmlns:a16="http://schemas.microsoft.com/office/drawing/2014/main" id="{DB04920C-6F7C-C60B-B98D-6552EC3D6C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B779B1-0D8A-0CE7-5977-262F9AC7493E}"/>
              </a:ext>
            </a:extLst>
          </p:cNvPr>
          <p:cNvSpPr>
            <a:spLocks noGrp="1"/>
          </p:cNvSpPr>
          <p:nvPr>
            <p:ph type="sldNum" sz="quarter" idx="12"/>
          </p:nvPr>
        </p:nvSpPr>
        <p:spPr>
          <a:xfrm>
            <a:off x="6314458" y="6305609"/>
            <a:ext cx="1078982" cy="365125"/>
          </a:xfrm>
          <a:prstGeom prst="rect">
            <a:avLst/>
          </a:prstGeom>
        </p:spPr>
        <p:txBody>
          <a:bodyPr/>
          <a:lstStyle/>
          <a:p>
            <a:fld id="{7A5EF5BF-52A6-A94B-A640-9C28EEA9B10A}" type="slidenum">
              <a:rPr lang="en-US" smtClean="0"/>
              <a:t>‹#›</a:t>
            </a:fld>
            <a:endParaRPr lang="en-US"/>
          </a:p>
        </p:txBody>
      </p:sp>
    </p:spTree>
    <p:extLst>
      <p:ext uri="{BB962C8B-B14F-4D97-AF65-F5344CB8AC3E}">
        <p14:creationId xmlns:p14="http://schemas.microsoft.com/office/powerpoint/2010/main" val="5367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6393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eneric Slide Light - 2">
    <p:spTree>
      <p:nvGrpSpPr>
        <p:cNvPr id="1" name=""/>
        <p:cNvGrpSpPr/>
        <p:nvPr/>
      </p:nvGrpSpPr>
      <p:grpSpPr>
        <a:xfrm>
          <a:off x="0" y="0"/>
          <a:ext cx="0" cy="0"/>
          <a:chOff x="0" y="0"/>
          <a:chExt cx="0" cy="0"/>
        </a:xfrm>
      </p:grpSpPr>
      <p:pic>
        <p:nvPicPr>
          <p:cNvPr id="10" name="Picture 9" descr="A person sitting at a desk&#10;&#10;AI-generated content may be incorrect.">
            <a:extLst>
              <a:ext uri="{FF2B5EF4-FFF2-40B4-BE49-F238E27FC236}">
                <a16:creationId xmlns:a16="http://schemas.microsoft.com/office/drawing/2014/main" id="{DD4B3F17-BC75-0D58-F044-DC125615FC74}"/>
              </a:ext>
            </a:extLst>
          </p:cNvPr>
          <p:cNvPicPr>
            <a:picLocks noChangeAspect="1"/>
          </p:cNvPicPr>
          <p:nvPr userDrawn="1"/>
        </p:nvPicPr>
        <p:blipFill>
          <a:blip r:embed="rId2" cstate="screen">
            <a:alphaModFix amt="1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itle 3">
            <a:extLst>
              <a:ext uri="{FF2B5EF4-FFF2-40B4-BE49-F238E27FC236}">
                <a16:creationId xmlns:a16="http://schemas.microsoft.com/office/drawing/2014/main" id="{69CDFA88-AA46-5ED0-1047-E39E1B4F73F4}"/>
              </a:ext>
            </a:extLst>
          </p:cNvPr>
          <p:cNvSpPr>
            <a:spLocks noGrp="1"/>
          </p:cNvSpPr>
          <p:nvPr>
            <p:ph type="title" hasCustomPrompt="1"/>
          </p:nvPr>
        </p:nvSpPr>
        <p:spPr>
          <a:xfrm>
            <a:off x="837340" y="203661"/>
            <a:ext cx="10515600" cy="1325563"/>
          </a:xfrm>
        </p:spPr>
        <p:txBody>
          <a:bodyPr>
            <a:normAutofit/>
          </a:bodyPr>
          <a:lstStyle>
            <a:lvl1pPr marL="0" algn="ctr" defTabSz="914400" rtl="0" eaLnBrk="1" latinLnBrk="0" hangingPunct="1">
              <a:lnSpc>
                <a:spcPct val="90000"/>
              </a:lnSpc>
              <a:spcBef>
                <a:spcPct val="0"/>
              </a:spcBef>
              <a:buNone/>
              <a:defRPr lang="en-US" sz="4000" b="1" i="0" kern="1200" spc="300" dirty="0">
                <a:solidFill>
                  <a:srgbClr val="017788"/>
                </a:solidFill>
                <a:latin typeface="Montserrat" pitchFamily="2" charset="77"/>
                <a:ea typeface="+mj-ea"/>
                <a:cs typeface="+mj-cs"/>
              </a:defRPr>
            </a:lvl1pPr>
          </a:lstStyle>
          <a:p>
            <a:r>
              <a:rPr lang="en-US"/>
              <a:t>TITLE PLACEHOLDER</a:t>
            </a:r>
          </a:p>
        </p:txBody>
      </p:sp>
      <p:sp>
        <p:nvSpPr>
          <p:cNvPr id="8" name="Content Placeholder 4">
            <a:extLst>
              <a:ext uri="{FF2B5EF4-FFF2-40B4-BE49-F238E27FC236}">
                <a16:creationId xmlns:a16="http://schemas.microsoft.com/office/drawing/2014/main" id="{792C7534-1086-1436-E04E-D6F7C2A23786}"/>
              </a:ext>
            </a:extLst>
          </p:cNvPr>
          <p:cNvSpPr>
            <a:spLocks noGrp="1"/>
          </p:cNvSpPr>
          <p:nvPr>
            <p:ph sz="quarter" idx="10"/>
          </p:nvPr>
        </p:nvSpPr>
        <p:spPr>
          <a:xfrm>
            <a:off x="836613" y="1694863"/>
            <a:ext cx="10515600" cy="4348750"/>
          </a:xfr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2E3E9681-DD10-45F8-338D-A2D6A63A2AAC}"/>
              </a:ext>
            </a:extLst>
          </p:cNvPr>
          <p:cNvSpPr>
            <a:spLocks noGrp="1"/>
          </p:cNvSpPr>
          <p:nvPr>
            <p:ph type="sldNum" sz="quarter" idx="4"/>
          </p:nvPr>
        </p:nvSpPr>
        <p:spPr>
          <a:xfrm>
            <a:off x="9326217" y="6349612"/>
            <a:ext cx="2743200" cy="365125"/>
          </a:xfrm>
          <a:prstGeom prst="rect">
            <a:avLst/>
          </a:prstGeom>
        </p:spPr>
        <p:txBody>
          <a:bodyPr vert="horz" lIns="91440" tIns="45720" rIns="91440" bIns="45720" rtlCol="0" anchor="ctr"/>
          <a:lstStyle>
            <a:lvl1pPr algn="r">
              <a:defRPr sz="1200" b="0" i="0">
                <a:solidFill>
                  <a:srgbClr val="017788"/>
                </a:solidFill>
                <a:latin typeface="Montserrat" pitchFamily="2" charset="77"/>
              </a:defRPr>
            </a:lvl1pPr>
          </a:lstStyle>
          <a:p>
            <a:fld id="{585BEA4E-5ACC-7848-A549-32F4E2EC54E7}" type="slidenum">
              <a:rPr lang="en-US" smtClean="0"/>
              <a:pPr/>
              <a:t>‹#›</a:t>
            </a:fld>
            <a:endParaRPr lang="en-US"/>
          </a:p>
        </p:txBody>
      </p:sp>
      <p:pic>
        <p:nvPicPr>
          <p:cNvPr id="5" name="Picture 4">
            <a:extLst>
              <a:ext uri="{FF2B5EF4-FFF2-40B4-BE49-F238E27FC236}">
                <a16:creationId xmlns:a16="http://schemas.microsoft.com/office/drawing/2014/main" id="{F14F45A8-43B5-C279-7547-9FB5AA611F1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49477" y="6388727"/>
            <a:ext cx="2743200" cy="286870"/>
          </a:xfrm>
          <a:prstGeom prst="rect">
            <a:avLst/>
          </a:prstGeom>
        </p:spPr>
      </p:pic>
      <p:sp>
        <p:nvSpPr>
          <p:cNvPr id="11" name="Freeform 10">
            <a:extLst>
              <a:ext uri="{FF2B5EF4-FFF2-40B4-BE49-F238E27FC236}">
                <a16:creationId xmlns:a16="http://schemas.microsoft.com/office/drawing/2014/main" id="{EC2EDF73-15DE-62D4-AE5B-690C263E340C}"/>
              </a:ext>
            </a:extLst>
          </p:cNvPr>
          <p:cNvSpPr/>
          <p:nvPr userDrawn="1"/>
        </p:nvSpPr>
        <p:spPr>
          <a:xfrm rot="16200000">
            <a:off x="5952563" y="-5966091"/>
            <a:ext cx="286871" cy="12192000"/>
          </a:xfrm>
          <a:custGeom>
            <a:avLst/>
            <a:gdLst>
              <a:gd name="connsiteX0" fmla="*/ 0 w 830524"/>
              <a:gd name="connsiteY0" fmla="*/ 12192000 h 12192000"/>
              <a:gd name="connsiteX1" fmla="*/ 500063 w 830524"/>
              <a:gd name="connsiteY1" fmla="*/ 0 h 12192000"/>
              <a:gd name="connsiteX2" fmla="*/ 830524 w 830524"/>
              <a:gd name="connsiteY2" fmla="*/ 0 h 12192000"/>
              <a:gd name="connsiteX3" fmla="*/ 830524 w 830524"/>
              <a:gd name="connsiteY3" fmla="*/ 12192000 h 12192000"/>
              <a:gd name="connsiteX4" fmla="*/ 0 w 830524"/>
              <a:gd name="connsiteY4" fmla="*/ 12192000 h 121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24" h="12192000">
                <a:moveTo>
                  <a:pt x="0" y="12192000"/>
                </a:moveTo>
                <a:lnTo>
                  <a:pt x="500063" y="0"/>
                </a:lnTo>
                <a:lnTo>
                  <a:pt x="830524" y="0"/>
                </a:lnTo>
                <a:lnTo>
                  <a:pt x="830524" y="12192000"/>
                </a:lnTo>
                <a:lnTo>
                  <a:pt x="0" y="12192000"/>
                </a:lnTo>
                <a:close/>
              </a:path>
            </a:pathLst>
          </a:custGeom>
          <a:solidFill>
            <a:srgbClr val="C44E3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63623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22B10AF-C931-CAD0-B2D2-4B3C647AA4A8}"/>
              </a:ext>
            </a:extLst>
          </p:cNvPr>
          <p:cNvSpPr/>
          <p:nvPr userDrawn="1"/>
        </p:nvSpPr>
        <p:spPr>
          <a:xfrm>
            <a:off x="5010912" y="0"/>
            <a:ext cx="718108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004161E-8587-62F4-9383-AE36A3C89645}"/>
              </a:ext>
            </a:extLst>
          </p:cNvPr>
          <p:cNvPicPr>
            <a:picLocks noChangeAspect="1"/>
          </p:cNvPicPr>
          <p:nvPr userDrawn="1"/>
        </p:nvPicPr>
        <p:blipFill>
          <a:blip r:embed="rId2"/>
          <a:stretch>
            <a:fillRect/>
          </a:stretch>
        </p:blipFill>
        <p:spPr>
          <a:xfrm>
            <a:off x="0" y="-1"/>
            <a:ext cx="6218256" cy="6857999"/>
          </a:xfrm>
          <a:prstGeom prst="rect">
            <a:avLst/>
          </a:prstGeom>
        </p:spPr>
      </p:pic>
      <p:sp>
        <p:nvSpPr>
          <p:cNvPr id="2" name="Title 1">
            <a:extLst>
              <a:ext uri="{FF2B5EF4-FFF2-40B4-BE49-F238E27FC236}">
                <a16:creationId xmlns:a16="http://schemas.microsoft.com/office/drawing/2014/main" id="{1CD0A2CE-8B2E-16D8-7DC1-2A17D12D2E87}"/>
              </a:ext>
            </a:extLst>
          </p:cNvPr>
          <p:cNvSpPr>
            <a:spLocks noGrp="1"/>
          </p:cNvSpPr>
          <p:nvPr>
            <p:ph type="title" hasCustomPrompt="1"/>
          </p:nvPr>
        </p:nvSpPr>
        <p:spPr>
          <a:xfrm>
            <a:off x="670892" y="1801811"/>
            <a:ext cx="3759200" cy="1325563"/>
          </a:xfrm>
        </p:spPr>
        <p:txBody>
          <a:bodyPr/>
          <a:lstStyle>
            <a:lvl1pPr>
              <a:defRPr spc="300">
                <a:solidFill>
                  <a:srgbClr val="F3F0EB"/>
                </a:solidFill>
                <a:latin typeface="Montserrat" pitchFamily="2" charset="77"/>
              </a:defRPr>
            </a:lvl1pPr>
          </a:lstStyle>
          <a:p>
            <a:r>
              <a:rPr lang="en-US"/>
              <a:t>TABLE OF CONTENTS</a:t>
            </a:r>
          </a:p>
        </p:txBody>
      </p:sp>
      <p:sp>
        <p:nvSpPr>
          <p:cNvPr id="17" name="Text Placeholder 16">
            <a:extLst>
              <a:ext uri="{FF2B5EF4-FFF2-40B4-BE49-F238E27FC236}">
                <a16:creationId xmlns:a16="http://schemas.microsoft.com/office/drawing/2014/main" id="{1A6DE525-AEA3-0941-B815-23075C83C7D5}"/>
              </a:ext>
            </a:extLst>
          </p:cNvPr>
          <p:cNvSpPr>
            <a:spLocks noGrp="1"/>
          </p:cNvSpPr>
          <p:nvPr>
            <p:ph type="body" sz="quarter" idx="10" hasCustomPrompt="1"/>
          </p:nvPr>
        </p:nvSpPr>
        <p:spPr>
          <a:xfrm>
            <a:off x="6889148" y="1801812"/>
            <a:ext cx="660400" cy="3254375"/>
          </a:xfrm>
        </p:spPr>
        <p:txBody>
          <a:bodyPr>
            <a:normAutofit/>
          </a:bodyPr>
          <a:lstStyle>
            <a:lvl1pPr marL="0" indent="0" algn="r">
              <a:buNone/>
              <a:defRPr sz="2000">
                <a:solidFill>
                  <a:srgbClr val="243037"/>
                </a:solidFill>
                <a:latin typeface="Montserrat" pitchFamily="2" charset="77"/>
              </a:defRPr>
            </a:lvl1pPr>
          </a:lstStyle>
          <a:p>
            <a:pPr lvl="0"/>
            <a:r>
              <a:rPr lang="en-US"/>
              <a:t>01</a:t>
            </a:r>
          </a:p>
          <a:p>
            <a:pPr lvl="0"/>
            <a:r>
              <a:rPr lang="en-US"/>
              <a:t>02</a:t>
            </a:r>
          </a:p>
          <a:p>
            <a:pPr lvl="0"/>
            <a:r>
              <a:rPr lang="en-US"/>
              <a:t>03</a:t>
            </a:r>
          </a:p>
          <a:p>
            <a:pPr lvl="0"/>
            <a:r>
              <a:rPr lang="en-US"/>
              <a:t>04</a:t>
            </a:r>
          </a:p>
          <a:p>
            <a:pPr lvl="0"/>
            <a:r>
              <a:rPr lang="en-US"/>
              <a:t>05</a:t>
            </a:r>
          </a:p>
          <a:p>
            <a:pPr lvl="0"/>
            <a:r>
              <a:rPr lang="en-US"/>
              <a:t>06</a:t>
            </a:r>
          </a:p>
          <a:p>
            <a:pPr lvl="0"/>
            <a:r>
              <a:rPr lang="en-US"/>
              <a:t>07</a:t>
            </a:r>
          </a:p>
          <a:p>
            <a:pPr lvl="0"/>
            <a:r>
              <a:rPr lang="en-US"/>
              <a:t>08</a:t>
            </a:r>
          </a:p>
        </p:txBody>
      </p:sp>
      <p:sp>
        <p:nvSpPr>
          <p:cNvPr id="18" name="Text Placeholder 16">
            <a:extLst>
              <a:ext uri="{FF2B5EF4-FFF2-40B4-BE49-F238E27FC236}">
                <a16:creationId xmlns:a16="http://schemas.microsoft.com/office/drawing/2014/main" id="{E4589C60-D11A-DB5C-03D6-3F2326B8439C}"/>
              </a:ext>
            </a:extLst>
          </p:cNvPr>
          <p:cNvSpPr>
            <a:spLocks noGrp="1"/>
          </p:cNvSpPr>
          <p:nvPr>
            <p:ph type="body" sz="quarter" idx="11" hasCustomPrompt="1"/>
          </p:nvPr>
        </p:nvSpPr>
        <p:spPr>
          <a:xfrm>
            <a:off x="7687040" y="1801811"/>
            <a:ext cx="3773092" cy="3254375"/>
          </a:xfrm>
        </p:spPr>
        <p:txBody>
          <a:bodyPr>
            <a:normAutofit/>
          </a:bodyPr>
          <a:lstStyle>
            <a:lvl1pPr marL="0" indent="0" algn="l">
              <a:buNone/>
              <a:defRPr sz="2000">
                <a:solidFill>
                  <a:srgbClr val="243037"/>
                </a:solidFill>
                <a:latin typeface="Montserrat" pitchFamily="2" charset="77"/>
              </a:defRPr>
            </a:lvl1pPr>
          </a:lstStyle>
          <a:p>
            <a:pPr lvl="0"/>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Section Title</a:t>
            </a:r>
          </a:p>
        </p:txBody>
      </p:sp>
      <p:pic>
        <p:nvPicPr>
          <p:cNvPr id="4" name="Picture 3">
            <a:extLst>
              <a:ext uri="{FF2B5EF4-FFF2-40B4-BE49-F238E27FC236}">
                <a16:creationId xmlns:a16="http://schemas.microsoft.com/office/drawing/2014/main" id="{1377D79C-217D-641E-4E14-DDF4E98A41B0}"/>
              </a:ext>
            </a:extLst>
          </p:cNvPr>
          <p:cNvPicPr>
            <a:picLocks noChangeAspect="1"/>
          </p:cNvPicPr>
          <p:nvPr userDrawn="1"/>
        </p:nvPicPr>
        <p:blipFill>
          <a:blip r:embed="rId3"/>
          <a:stretch>
            <a:fillRect/>
          </a:stretch>
        </p:blipFill>
        <p:spPr>
          <a:xfrm>
            <a:off x="0" y="5982549"/>
            <a:ext cx="12192000" cy="874700"/>
          </a:xfrm>
          <a:prstGeom prst="rect">
            <a:avLst/>
          </a:prstGeom>
        </p:spPr>
      </p:pic>
      <p:pic>
        <p:nvPicPr>
          <p:cNvPr id="5" name="Picture 4">
            <a:extLst>
              <a:ext uri="{FF2B5EF4-FFF2-40B4-BE49-F238E27FC236}">
                <a16:creationId xmlns:a16="http://schemas.microsoft.com/office/drawing/2014/main" id="{25268124-BDBE-E952-AE30-D08309C4CCDA}"/>
              </a:ext>
            </a:extLst>
          </p:cNvPr>
          <p:cNvPicPr>
            <a:picLocks noChangeAspect="1"/>
          </p:cNvPicPr>
          <p:nvPr userDrawn="1"/>
        </p:nvPicPr>
        <p:blipFill>
          <a:blip r:embed="rId4"/>
          <a:srcRect/>
          <a:stretch/>
        </p:blipFill>
        <p:spPr>
          <a:xfrm>
            <a:off x="4724017" y="6305609"/>
            <a:ext cx="1153526" cy="398928"/>
          </a:xfrm>
          <a:prstGeom prst="rect">
            <a:avLst/>
          </a:prstGeom>
        </p:spPr>
      </p:pic>
      <p:sp>
        <p:nvSpPr>
          <p:cNvPr id="6" name="Slide Number Placeholder 5">
            <a:extLst>
              <a:ext uri="{FF2B5EF4-FFF2-40B4-BE49-F238E27FC236}">
                <a16:creationId xmlns:a16="http://schemas.microsoft.com/office/drawing/2014/main" id="{1F7F53EF-2B13-8A30-45B2-FBDF76FD9877}"/>
              </a:ext>
            </a:extLst>
          </p:cNvPr>
          <p:cNvSpPr>
            <a:spLocks noGrp="1"/>
          </p:cNvSpPr>
          <p:nvPr>
            <p:ph type="sldNum" sz="quarter" idx="4"/>
          </p:nvPr>
        </p:nvSpPr>
        <p:spPr>
          <a:xfrm>
            <a:off x="6324627" y="6305609"/>
            <a:ext cx="1078982" cy="365125"/>
          </a:xfrm>
          <a:prstGeom prst="rect">
            <a:avLst/>
          </a:prstGeom>
        </p:spPr>
        <p:txBody>
          <a:bodyPr vert="horz" lIns="91440" tIns="45720" rIns="91440" bIns="45720" rtlCol="0" anchor="ctr"/>
          <a:lstStyle>
            <a:lvl1pPr algn="l">
              <a:defRPr sz="1200" b="0" i="0">
                <a:solidFill>
                  <a:schemeClr val="bg1"/>
                </a:solidFill>
                <a:latin typeface="Monaco" pitchFamily="2" charset="77"/>
              </a:defRPr>
            </a:lvl1pPr>
          </a:lstStyle>
          <a:p>
            <a:fld id="{585BEA4E-5ACC-7848-A549-32F4E2EC54E7}" type="slidenum">
              <a:rPr lang="en-US" smtClean="0"/>
              <a:pPr/>
              <a:t>‹#›</a:t>
            </a:fld>
            <a:endParaRPr lang="en-US"/>
          </a:p>
        </p:txBody>
      </p:sp>
      <p:sp>
        <p:nvSpPr>
          <p:cNvPr id="7" name="Rectangle 6">
            <a:extLst>
              <a:ext uri="{FF2B5EF4-FFF2-40B4-BE49-F238E27FC236}">
                <a16:creationId xmlns:a16="http://schemas.microsoft.com/office/drawing/2014/main" id="{E5B4B3F9-D1E5-23ED-AC96-FB7D4B9FEC49}"/>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32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907B4-D900-4230-5C53-874D2D1AA77D}"/>
              </a:ext>
            </a:extLst>
          </p:cNvPr>
          <p:cNvSpPr>
            <a:spLocks noGrp="1"/>
          </p:cNvSpPr>
          <p:nvPr>
            <p:ph type="title" hasCustomPrompt="1"/>
          </p:nvPr>
        </p:nvSpPr>
        <p:spPr/>
        <p:txBody>
          <a:bodyPr/>
          <a:lstStyle>
            <a:lvl1pPr>
              <a:defRPr b="0" i="0" spc="300">
                <a:latin typeface="Montserrat" pitchFamily="2" charset="77"/>
              </a:defRPr>
            </a:lvl1pPr>
          </a:lstStyle>
          <a:p>
            <a:r>
              <a:rPr lang="en-US"/>
              <a:t>Title Placeholder</a:t>
            </a:r>
          </a:p>
        </p:txBody>
      </p:sp>
      <p:sp>
        <p:nvSpPr>
          <p:cNvPr id="3" name="Content Placeholder 2">
            <a:extLst>
              <a:ext uri="{FF2B5EF4-FFF2-40B4-BE49-F238E27FC236}">
                <a16:creationId xmlns:a16="http://schemas.microsoft.com/office/drawing/2014/main" id="{4A1E39F4-A4D7-8EE1-DCC4-269898CF1DA6}"/>
              </a:ext>
            </a:extLst>
          </p:cNvPr>
          <p:cNvSpPr>
            <a:spLocks noGrp="1"/>
          </p:cNvSpPr>
          <p:nvPr>
            <p:ph sz="half" idx="1" hasCustomPrompt="1"/>
          </p:nvPr>
        </p:nvSpPr>
        <p:spPr>
          <a:xfrm>
            <a:off x="838200" y="1825625"/>
            <a:ext cx="10515600" cy="4172839"/>
          </a:xfrm>
        </p:spPr>
        <p:txBody>
          <a:bodyPr>
            <a:normAutofit/>
          </a:bodyPr>
          <a:lstStyle>
            <a:lvl1pPr marL="0" indent="0">
              <a:buNone/>
              <a:defRPr sz="2400">
                <a:latin typeface="Montserrat" pitchFamily="2" charset="77"/>
              </a:defRPr>
            </a:lvl1pPr>
            <a:lvl2pPr marL="457200" indent="0">
              <a:buNone/>
              <a:defRPr/>
            </a:lvl2pPr>
          </a:lstStyle>
          <a:p>
            <a:pPr lvl="0"/>
            <a:r>
              <a:rPr lang="en-US"/>
              <a:t>Text Placeholder</a:t>
            </a:r>
          </a:p>
        </p:txBody>
      </p:sp>
    </p:spTree>
    <p:extLst>
      <p:ext uri="{BB962C8B-B14F-4D97-AF65-F5344CB8AC3E}">
        <p14:creationId xmlns:p14="http://schemas.microsoft.com/office/powerpoint/2010/main" val="1773300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 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F754B-E7C1-64D3-8907-1726DC9C58F2}"/>
              </a:ext>
            </a:extLst>
          </p:cNvPr>
          <p:cNvSpPr/>
          <p:nvPr userDrawn="1"/>
        </p:nvSpPr>
        <p:spPr>
          <a:xfrm>
            <a:off x="0" y="340029"/>
            <a:ext cx="12192000" cy="6858000"/>
          </a:xfrm>
          <a:prstGeom prst="rect">
            <a:avLst/>
          </a:prstGeom>
          <a:solidFill>
            <a:srgbClr val="243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0907B4-D900-4230-5C53-874D2D1AA77D}"/>
              </a:ext>
            </a:extLst>
          </p:cNvPr>
          <p:cNvSpPr>
            <a:spLocks noGrp="1"/>
          </p:cNvSpPr>
          <p:nvPr>
            <p:ph type="title" hasCustomPrompt="1"/>
          </p:nvPr>
        </p:nvSpPr>
        <p:spPr/>
        <p:txBody>
          <a:bodyPr/>
          <a:lstStyle>
            <a:lvl1pPr>
              <a:defRPr>
                <a:solidFill>
                  <a:schemeClr val="bg1"/>
                </a:solidFill>
                <a:latin typeface="Montserrat" pitchFamily="2" charset="77"/>
              </a:defRPr>
            </a:lvl1pPr>
          </a:lstStyle>
          <a:p>
            <a:r>
              <a:rPr lang="en-US"/>
              <a:t>Title Placeholder</a:t>
            </a:r>
          </a:p>
        </p:txBody>
      </p:sp>
      <p:sp>
        <p:nvSpPr>
          <p:cNvPr id="3" name="Content Placeholder 2">
            <a:extLst>
              <a:ext uri="{FF2B5EF4-FFF2-40B4-BE49-F238E27FC236}">
                <a16:creationId xmlns:a16="http://schemas.microsoft.com/office/drawing/2014/main" id="{4A1E39F4-A4D7-8EE1-DCC4-269898CF1DA6}"/>
              </a:ext>
            </a:extLst>
          </p:cNvPr>
          <p:cNvSpPr>
            <a:spLocks noGrp="1"/>
          </p:cNvSpPr>
          <p:nvPr>
            <p:ph sz="half" idx="1" hasCustomPrompt="1"/>
          </p:nvPr>
        </p:nvSpPr>
        <p:spPr>
          <a:xfrm>
            <a:off x="838200" y="1825625"/>
            <a:ext cx="10515600" cy="4026535"/>
          </a:xfrm>
        </p:spPr>
        <p:txBody>
          <a:bodyPr>
            <a:normAutofit/>
          </a:bodyPr>
          <a:lstStyle>
            <a:lvl1pPr marL="0" indent="0">
              <a:buNone/>
              <a:defRPr sz="2400">
                <a:solidFill>
                  <a:schemeClr val="bg1"/>
                </a:solidFill>
                <a:latin typeface="Montserra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Text Placeholder</a:t>
            </a:r>
          </a:p>
        </p:txBody>
      </p:sp>
      <p:pic>
        <p:nvPicPr>
          <p:cNvPr id="11" name="Picture 10">
            <a:extLst>
              <a:ext uri="{FF2B5EF4-FFF2-40B4-BE49-F238E27FC236}">
                <a16:creationId xmlns:a16="http://schemas.microsoft.com/office/drawing/2014/main" id="{A2C7407D-D5A4-5922-5A06-22FDA50A4294}"/>
              </a:ext>
            </a:extLst>
          </p:cNvPr>
          <p:cNvPicPr>
            <a:picLocks noChangeAspect="1"/>
          </p:cNvPicPr>
          <p:nvPr userDrawn="1"/>
        </p:nvPicPr>
        <p:blipFill>
          <a:blip r:embed="rId2"/>
          <a:stretch>
            <a:fillRect/>
          </a:stretch>
        </p:blipFill>
        <p:spPr>
          <a:xfrm>
            <a:off x="0" y="5982549"/>
            <a:ext cx="12192000" cy="875451"/>
          </a:xfrm>
          <a:prstGeom prst="rect">
            <a:avLst/>
          </a:prstGeom>
        </p:spPr>
      </p:pic>
      <p:sp>
        <p:nvSpPr>
          <p:cNvPr id="14" name="Rectangle 13">
            <a:extLst>
              <a:ext uri="{FF2B5EF4-FFF2-40B4-BE49-F238E27FC236}">
                <a16:creationId xmlns:a16="http://schemas.microsoft.com/office/drawing/2014/main" id="{9FB42B06-641F-70DB-3E2B-E89D19E32AE4}"/>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CBD3527-928C-E713-7EE8-3617D65CECB3}"/>
              </a:ext>
            </a:extLst>
          </p:cNvPr>
          <p:cNvPicPr>
            <a:picLocks noChangeAspect="1"/>
          </p:cNvPicPr>
          <p:nvPr userDrawn="1"/>
        </p:nvPicPr>
        <p:blipFill>
          <a:blip r:embed="rId3"/>
          <a:srcRect/>
          <a:stretch/>
        </p:blipFill>
        <p:spPr>
          <a:xfrm>
            <a:off x="4724017" y="6305609"/>
            <a:ext cx="1153526" cy="398928"/>
          </a:xfrm>
          <a:prstGeom prst="rect">
            <a:avLst/>
          </a:prstGeom>
        </p:spPr>
      </p:pic>
      <p:sp>
        <p:nvSpPr>
          <p:cNvPr id="6" name="TextBox 5">
            <a:extLst>
              <a:ext uri="{FF2B5EF4-FFF2-40B4-BE49-F238E27FC236}">
                <a16:creationId xmlns:a16="http://schemas.microsoft.com/office/drawing/2014/main" id="{6FA5AF03-5EFB-025C-7D02-3A7FC103F7FF}"/>
              </a:ext>
            </a:extLst>
          </p:cNvPr>
          <p:cNvSpPr txBox="1"/>
          <p:nvPr userDrawn="1"/>
        </p:nvSpPr>
        <p:spPr>
          <a:xfrm>
            <a:off x="6177514" y="6326373"/>
            <a:ext cx="2674185" cy="369332"/>
          </a:xfrm>
          <a:prstGeom prst="rect">
            <a:avLst/>
          </a:prstGeom>
          <a:noFill/>
        </p:spPr>
        <p:txBody>
          <a:bodyPr wrap="square" rtlCol="0">
            <a:spAutoFit/>
          </a:bodyPr>
          <a:lstStyle/>
          <a:p>
            <a:r>
              <a:rPr lang="en-US">
                <a:solidFill>
                  <a:schemeClr val="tx1"/>
                </a:solidFill>
                <a:latin typeface="Montserrat" pitchFamily="2" charset="77"/>
              </a:rPr>
              <a:t>2026 Winter ExCom</a:t>
            </a:r>
          </a:p>
        </p:txBody>
      </p:sp>
    </p:spTree>
    <p:extLst>
      <p:ext uri="{BB962C8B-B14F-4D97-AF65-F5344CB8AC3E}">
        <p14:creationId xmlns:p14="http://schemas.microsoft.com/office/powerpoint/2010/main" val="3841920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F0270F-57B4-E2EB-B6EC-ABF701BF67F3}"/>
              </a:ext>
            </a:extLst>
          </p:cNvPr>
          <p:cNvPicPr>
            <a:picLocks noChangeAspect="1"/>
          </p:cNvPicPr>
          <p:nvPr userDrawn="1"/>
        </p:nvPicPr>
        <p:blipFill>
          <a:blip r:embed="rId2"/>
          <a:stretch>
            <a:fillRect/>
          </a:stretch>
        </p:blipFill>
        <p:spPr>
          <a:xfrm>
            <a:off x="0" y="-1"/>
            <a:ext cx="12192000" cy="2182761"/>
          </a:xfrm>
          <a:prstGeom prst="rect">
            <a:avLst/>
          </a:prstGeom>
          <a:ln>
            <a:noFill/>
          </a:ln>
        </p:spPr>
      </p:pic>
      <p:sp>
        <p:nvSpPr>
          <p:cNvPr id="2" name="Title 1">
            <a:extLst>
              <a:ext uri="{FF2B5EF4-FFF2-40B4-BE49-F238E27FC236}">
                <a16:creationId xmlns:a16="http://schemas.microsoft.com/office/drawing/2014/main" id="{5EBA719C-0E97-BADA-0D7B-FB08BB73FE77}"/>
              </a:ext>
            </a:extLst>
          </p:cNvPr>
          <p:cNvSpPr>
            <a:spLocks noGrp="1"/>
          </p:cNvSpPr>
          <p:nvPr>
            <p:ph type="title" hasCustomPrompt="1"/>
          </p:nvPr>
        </p:nvSpPr>
        <p:spPr>
          <a:xfrm>
            <a:off x="839788" y="365125"/>
            <a:ext cx="10515600" cy="1325563"/>
          </a:xfrm>
        </p:spPr>
        <p:txBody>
          <a:bodyPr>
            <a:normAutofit/>
          </a:bodyPr>
          <a:lstStyle>
            <a:lvl1pPr algn="ctr">
              <a:defRPr sz="4400" spc="300">
                <a:solidFill>
                  <a:schemeClr val="bg1"/>
                </a:solidFill>
                <a:latin typeface="Montserrat" pitchFamily="2" charset="77"/>
              </a:defRPr>
            </a:lvl1pPr>
          </a:lstStyle>
          <a:p>
            <a:r>
              <a:rPr lang="en-US"/>
              <a:t>TITLE PLACEHOLDER</a:t>
            </a:r>
          </a:p>
        </p:txBody>
      </p:sp>
      <p:sp>
        <p:nvSpPr>
          <p:cNvPr id="18" name="Text Placeholder 15">
            <a:extLst>
              <a:ext uri="{FF2B5EF4-FFF2-40B4-BE49-F238E27FC236}">
                <a16:creationId xmlns:a16="http://schemas.microsoft.com/office/drawing/2014/main" id="{256D53FC-836A-59C0-D33D-76BC7A1AC573}"/>
              </a:ext>
            </a:extLst>
          </p:cNvPr>
          <p:cNvSpPr>
            <a:spLocks noGrp="1"/>
          </p:cNvSpPr>
          <p:nvPr>
            <p:ph type="body" sz="quarter" idx="15" hasCustomPrompt="1"/>
          </p:nvPr>
        </p:nvSpPr>
        <p:spPr>
          <a:xfrm>
            <a:off x="8762035" y="4222750"/>
            <a:ext cx="2791080" cy="1529868"/>
          </a:xfrm>
        </p:spPr>
        <p:txBody>
          <a:bodyPr>
            <a:noAutofit/>
          </a:bodyPr>
          <a:lstStyle>
            <a:lvl1pPr marL="0" indent="0" algn="ctr">
              <a:buNone/>
              <a:defRPr sz="14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sp>
        <p:nvSpPr>
          <p:cNvPr id="6" name="Text Placeholder 15">
            <a:extLst>
              <a:ext uri="{FF2B5EF4-FFF2-40B4-BE49-F238E27FC236}">
                <a16:creationId xmlns:a16="http://schemas.microsoft.com/office/drawing/2014/main" id="{CB918BCE-6F5F-6E85-C07E-985C34324D33}"/>
              </a:ext>
            </a:extLst>
          </p:cNvPr>
          <p:cNvSpPr>
            <a:spLocks noGrp="1"/>
          </p:cNvSpPr>
          <p:nvPr>
            <p:ph type="body" sz="quarter" idx="17" hasCustomPrompt="1"/>
          </p:nvPr>
        </p:nvSpPr>
        <p:spPr>
          <a:xfrm>
            <a:off x="4719074" y="4222750"/>
            <a:ext cx="2791080" cy="1529868"/>
          </a:xfrm>
        </p:spPr>
        <p:txBody>
          <a:bodyPr>
            <a:noAutofit/>
          </a:bodyPr>
          <a:lstStyle>
            <a:lvl1pPr marL="0" indent="0" algn="ctr">
              <a:buNone/>
              <a:defRPr sz="14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sp>
        <p:nvSpPr>
          <p:cNvPr id="8" name="Text Placeholder 15">
            <a:extLst>
              <a:ext uri="{FF2B5EF4-FFF2-40B4-BE49-F238E27FC236}">
                <a16:creationId xmlns:a16="http://schemas.microsoft.com/office/drawing/2014/main" id="{22F41B84-EDBF-63F8-5DEA-CA9012EDFED5}"/>
              </a:ext>
            </a:extLst>
          </p:cNvPr>
          <p:cNvSpPr>
            <a:spLocks noGrp="1"/>
          </p:cNvSpPr>
          <p:nvPr>
            <p:ph type="body" sz="quarter" idx="19" hasCustomPrompt="1"/>
          </p:nvPr>
        </p:nvSpPr>
        <p:spPr>
          <a:xfrm>
            <a:off x="638885" y="4222750"/>
            <a:ext cx="2791080" cy="1529868"/>
          </a:xfrm>
        </p:spPr>
        <p:txBody>
          <a:bodyPr>
            <a:noAutofit/>
          </a:bodyPr>
          <a:lstStyle>
            <a:lvl1pPr marL="0" indent="0" algn="ctr">
              <a:buNone/>
              <a:defRPr sz="1400" b="0" i="0">
                <a:latin typeface="Montserra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sp>
        <p:nvSpPr>
          <p:cNvPr id="11" name="Picture Placeholder 11">
            <a:extLst>
              <a:ext uri="{FF2B5EF4-FFF2-40B4-BE49-F238E27FC236}">
                <a16:creationId xmlns:a16="http://schemas.microsoft.com/office/drawing/2014/main" id="{B8588CF2-A819-328F-1A7F-2B10B67DF40A}"/>
              </a:ext>
            </a:extLst>
          </p:cNvPr>
          <p:cNvSpPr>
            <a:spLocks noGrp="1"/>
          </p:cNvSpPr>
          <p:nvPr>
            <p:ph type="pic" sz="quarter" idx="18"/>
          </p:nvPr>
        </p:nvSpPr>
        <p:spPr>
          <a:xfrm>
            <a:off x="1169824" y="2254235"/>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
        <p:nvSpPr>
          <p:cNvPr id="12" name="Picture Placeholder 11">
            <a:extLst>
              <a:ext uri="{FF2B5EF4-FFF2-40B4-BE49-F238E27FC236}">
                <a16:creationId xmlns:a16="http://schemas.microsoft.com/office/drawing/2014/main" id="{4695511F-3888-A304-9308-1D3F12FD8752}"/>
              </a:ext>
            </a:extLst>
          </p:cNvPr>
          <p:cNvSpPr>
            <a:spLocks noGrp="1"/>
          </p:cNvSpPr>
          <p:nvPr>
            <p:ph type="pic" sz="quarter" idx="20"/>
          </p:nvPr>
        </p:nvSpPr>
        <p:spPr>
          <a:xfrm>
            <a:off x="5250013" y="2254235"/>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
        <p:nvSpPr>
          <p:cNvPr id="13" name="Picture Placeholder 11">
            <a:extLst>
              <a:ext uri="{FF2B5EF4-FFF2-40B4-BE49-F238E27FC236}">
                <a16:creationId xmlns:a16="http://schemas.microsoft.com/office/drawing/2014/main" id="{F2BE2950-41CD-C489-FF85-0926C87697EB}"/>
              </a:ext>
            </a:extLst>
          </p:cNvPr>
          <p:cNvSpPr>
            <a:spLocks noGrp="1"/>
          </p:cNvSpPr>
          <p:nvPr>
            <p:ph type="pic" sz="quarter" idx="21"/>
          </p:nvPr>
        </p:nvSpPr>
        <p:spPr>
          <a:xfrm>
            <a:off x="9292974" y="2254235"/>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Tree>
    <p:extLst>
      <p:ext uri="{BB962C8B-B14F-4D97-AF65-F5344CB8AC3E}">
        <p14:creationId xmlns:p14="http://schemas.microsoft.com/office/powerpoint/2010/main" val="2585541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05E825BE-D413-0B28-E388-0147B02C508B}"/>
              </a:ext>
            </a:extLst>
          </p:cNvPr>
          <p:cNvSpPr>
            <a:spLocks noGrp="1"/>
          </p:cNvSpPr>
          <p:nvPr>
            <p:ph type="pic" sz="quarter" idx="18"/>
          </p:nvPr>
        </p:nvSpPr>
        <p:spPr>
          <a:xfrm>
            <a:off x="888606" y="2254235"/>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
        <p:nvSpPr>
          <p:cNvPr id="8" name="Text Placeholder 15">
            <a:extLst>
              <a:ext uri="{FF2B5EF4-FFF2-40B4-BE49-F238E27FC236}">
                <a16:creationId xmlns:a16="http://schemas.microsoft.com/office/drawing/2014/main" id="{22F41B84-EDBF-63F8-5DEA-CA9012EDFED5}"/>
              </a:ext>
            </a:extLst>
          </p:cNvPr>
          <p:cNvSpPr>
            <a:spLocks noGrp="1"/>
          </p:cNvSpPr>
          <p:nvPr>
            <p:ph type="body" sz="quarter" idx="19" hasCustomPrompt="1"/>
          </p:nvPr>
        </p:nvSpPr>
        <p:spPr>
          <a:xfrm>
            <a:off x="563762" y="4177078"/>
            <a:ext cx="2378888" cy="1529868"/>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sp>
        <p:nvSpPr>
          <p:cNvPr id="11" name="Picture Placeholder 11">
            <a:extLst>
              <a:ext uri="{FF2B5EF4-FFF2-40B4-BE49-F238E27FC236}">
                <a16:creationId xmlns:a16="http://schemas.microsoft.com/office/drawing/2014/main" id="{682648B3-CFEF-13A6-5AC2-A497FD09315D}"/>
              </a:ext>
            </a:extLst>
          </p:cNvPr>
          <p:cNvSpPr>
            <a:spLocks noGrp="1"/>
          </p:cNvSpPr>
          <p:nvPr>
            <p:ph type="pic" sz="quarter" idx="20"/>
          </p:nvPr>
        </p:nvSpPr>
        <p:spPr>
          <a:xfrm>
            <a:off x="3800412" y="2254235"/>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
        <p:nvSpPr>
          <p:cNvPr id="12" name="Text Placeholder 15">
            <a:extLst>
              <a:ext uri="{FF2B5EF4-FFF2-40B4-BE49-F238E27FC236}">
                <a16:creationId xmlns:a16="http://schemas.microsoft.com/office/drawing/2014/main" id="{B7F9DAF1-F5CE-DF26-A3B6-1C656653954C}"/>
              </a:ext>
            </a:extLst>
          </p:cNvPr>
          <p:cNvSpPr>
            <a:spLocks noGrp="1"/>
          </p:cNvSpPr>
          <p:nvPr>
            <p:ph type="body" sz="quarter" idx="21" hasCustomPrompt="1"/>
          </p:nvPr>
        </p:nvSpPr>
        <p:spPr>
          <a:xfrm>
            <a:off x="3459510" y="4177078"/>
            <a:ext cx="2411004" cy="1529868"/>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sp>
        <p:nvSpPr>
          <p:cNvPr id="13" name="Picture Placeholder 11">
            <a:extLst>
              <a:ext uri="{FF2B5EF4-FFF2-40B4-BE49-F238E27FC236}">
                <a16:creationId xmlns:a16="http://schemas.microsoft.com/office/drawing/2014/main" id="{2217A872-A97D-1AA5-1187-8343620E89B9}"/>
              </a:ext>
            </a:extLst>
          </p:cNvPr>
          <p:cNvSpPr>
            <a:spLocks noGrp="1"/>
          </p:cNvSpPr>
          <p:nvPr>
            <p:ph type="pic" sz="quarter" idx="22"/>
          </p:nvPr>
        </p:nvSpPr>
        <p:spPr>
          <a:xfrm>
            <a:off x="6712218" y="2254235"/>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
        <p:nvSpPr>
          <p:cNvPr id="15" name="Text Placeholder 15">
            <a:extLst>
              <a:ext uri="{FF2B5EF4-FFF2-40B4-BE49-F238E27FC236}">
                <a16:creationId xmlns:a16="http://schemas.microsoft.com/office/drawing/2014/main" id="{A2DD624F-1525-674F-D7F5-A80F5F0BE523}"/>
              </a:ext>
            </a:extLst>
          </p:cNvPr>
          <p:cNvSpPr>
            <a:spLocks noGrp="1"/>
          </p:cNvSpPr>
          <p:nvPr>
            <p:ph type="body" sz="quarter" idx="23" hasCustomPrompt="1"/>
          </p:nvPr>
        </p:nvSpPr>
        <p:spPr>
          <a:xfrm>
            <a:off x="6345531" y="4177078"/>
            <a:ext cx="2464737" cy="1529868"/>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sp>
        <p:nvSpPr>
          <p:cNvPr id="16" name="Picture Placeholder 11">
            <a:extLst>
              <a:ext uri="{FF2B5EF4-FFF2-40B4-BE49-F238E27FC236}">
                <a16:creationId xmlns:a16="http://schemas.microsoft.com/office/drawing/2014/main" id="{DCAC924B-5241-1063-B5FD-A57F0437BDBD}"/>
              </a:ext>
            </a:extLst>
          </p:cNvPr>
          <p:cNvSpPr>
            <a:spLocks noGrp="1"/>
          </p:cNvSpPr>
          <p:nvPr>
            <p:ph type="pic" sz="quarter" idx="24"/>
          </p:nvPr>
        </p:nvSpPr>
        <p:spPr>
          <a:xfrm>
            <a:off x="9624024" y="2266436"/>
            <a:ext cx="1729201" cy="1729201"/>
          </a:xfrm>
        </p:spPr>
        <p:txBody>
          <a:bodyPr>
            <a:normAutofit/>
          </a:bodyPr>
          <a:lstStyle>
            <a:lvl1pPr marL="0" indent="0" algn="ctr">
              <a:buNone/>
              <a:defRPr sz="1600">
                <a:latin typeface="Montserrat" pitchFamily="2" charset="77"/>
              </a:defRPr>
            </a:lvl1pPr>
          </a:lstStyle>
          <a:p>
            <a:endParaRPr lang="en-US"/>
          </a:p>
          <a:p>
            <a:endParaRPr lang="en-US"/>
          </a:p>
          <a:p>
            <a:endParaRPr lang="en-US"/>
          </a:p>
          <a:p>
            <a:r>
              <a:rPr lang="en-US"/>
              <a:t>Copy &amp; Paste Icon Here</a:t>
            </a:r>
          </a:p>
        </p:txBody>
      </p:sp>
      <p:sp>
        <p:nvSpPr>
          <p:cNvPr id="17" name="Text Placeholder 15">
            <a:extLst>
              <a:ext uri="{FF2B5EF4-FFF2-40B4-BE49-F238E27FC236}">
                <a16:creationId xmlns:a16="http://schemas.microsoft.com/office/drawing/2014/main" id="{D93552A1-49BA-EC11-A879-1557D1A2F058}"/>
              </a:ext>
            </a:extLst>
          </p:cNvPr>
          <p:cNvSpPr>
            <a:spLocks noGrp="1"/>
          </p:cNvSpPr>
          <p:nvPr>
            <p:ph type="body" sz="quarter" idx="25" hasCustomPrompt="1"/>
          </p:nvPr>
        </p:nvSpPr>
        <p:spPr>
          <a:xfrm>
            <a:off x="9295611" y="4177078"/>
            <a:ext cx="2386026" cy="1529868"/>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p>
        </p:txBody>
      </p:sp>
      <p:pic>
        <p:nvPicPr>
          <p:cNvPr id="3" name="Picture 2">
            <a:extLst>
              <a:ext uri="{FF2B5EF4-FFF2-40B4-BE49-F238E27FC236}">
                <a16:creationId xmlns:a16="http://schemas.microsoft.com/office/drawing/2014/main" id="{2B4ED827-393F-4104-2E3B-445FAAF2D2B1}"/>
              </a:ext>
            </a:extLst>
          </p:cNvPr>
          <p:cNvPicPr>
            <a:picLocks noChangeAspect="1"/>
          </p:cNvPicPr>
          <p:nvPr userDrawn="1"/>
        </p:nvPicPr>
        <p:blipFill>
          <a:blip r:embed="rId2"/>
          <a:stretch>
            <a:fillRect/>
          </a:stretch>
        </p:blipFill>
        <p:spPr>
          <a:xfrm>
            <a:off x="0" y="-1"/>
            <a:ext cx="12192000" cy="2182761"/>
          </a:xfrm>
          <a:prstGeom prst="rect">
            <a:avLst/>
          </a:prstGeom>
          <a:ln>
            <a:noFill/>
          </a:ln>
        </p:spPr>
      </p:pic>
      <p:sp>
        <p:nvSpPr>
          <p:cNvPr id="4" name="Title 1">
            <a:extLst>
              <a:ext uri="{FF2B5EF4-FFF2-40B4-BE49-F238E27FC236}">
                <a16:creationId xmlns:a16="http://schemas.microsoft.com/office/drawing/2014/main" id="{21070EC5-6484-E1A6-DC39-02A705301CB3}"/>
              </a:ext>
            </a:extLst>
          </p:cNvPr>
          <p:cNvSpPr>
            <a:spLocks noGrp="1"/>
          </p:cNvSpPr>
          <p:nvPr>
            <p:ph type="title" hasCustomPrompt="1"/>
          </p:nvPr>
        </p:nvSpPr>
        <p:spPr>
          <a:xfrm>
            <a:off x="839788" y="365125"/>
            <a:ext cx="10515600" cy="1325563"/>
          </a:xfrm>
        </p:spPr>
        <p:txBody>
          <a:bodyPr>
            <a:normAutofit/>
          </a:bodyPr>
          <a:lstStyle>
            <a:lvl1pPr algn="ctr">
              <a:defRPr sz="4400" spc="300">
                <a:solidFill>
                  <a:schemeClr val="bg1"/>
                </a:solidFill>
                <a:latin typeface="Montserrat" pitchFamily="2" charset="77"/>
              </a:defRPr>
            </a:lvl1pPr>
          </a:lstStyle>
          <a:p>
            <a:r>
              <a:rPr lang="en-US"/>
              <a:t>TITLE PLACEHOLDER</a:t>
            </a:r>
          </a:p>
        </p:txBody>
      </p:sp>
    </p:spTree>
    <p:extLst>
      <p:ext uri="{BB962C8B-B14F-4D97-AF65-F5344CB8AC3E}">
        <p14:creationId xmlns:p14="http://schemas.microsoft.com/office/powerpoint/2010/main" val="395165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Icon">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05E825BE-D413-0B28-E388-0147B02C508B}"/>
              </a:ext>
            </a:extLst>
          </p:cNvPr>
          <p:cNvSpPr>
            <a:spLocks noGrp="1"/>
          </p:cNvSpPr>
          <p:nvPr>
            <p:ph type="pic" sz="quarter" idx="18"/>
          </p:nvPr>
        </p:nvSpPr>
        <p:spPr>
          <a:xfrm>
            <a:off x="732868" y="2292976"/>
            <a:ext cx="1435244" cy="1435244"/>
          </a:xfrm>
        </p:spPr>
        <p:txBody>
          <a:bodyPr>
            <a:normAutofit/>
          </a:bodyPr>
          <a:lstStyle>
            <a:lvl1pPr marL="0" indent="0" algn="ctr">
              <a:buNone/>
              <a:defRPr sz="1400">
                <a:latin typeface="Montserrat" pitchFamily="2" charset="77"/>
              </a:defRPr>
            </a:lvl1pPr>
          </a:lstStyle>
          <a:p>
            <a:endParaRPr lang="en-US"/>
          </a:p>
          <a:p>
            <a:endParaRPr lang="en-US"/>
          </a:p>
          <a:p>
            <a:endParaRPr lang="en-US"/>
          </a:p>
          <a:p>
            <a:r>
              <a:rPr lang="en-US"/>
              <a:t>Copy &amp; Paste Icon Here</a:t>
            </a:r>
          </a:p>
        </p:txBody>
      </p:sp>
      <p:sp>
        <p:nvSpPr>
          <p:cNvPr id="8" name="Text Placeholder 15">
            <a:extLst>
              <a:ext uri="{FF2B5EF4-FFF2-40B4-BE49-F238E27FC236}">
                <a16:creationId xmlns:a16="http://schemas.microsoft.com/office/drawing/2014/main" id="{22F41B84-EDBF-63F8-5DEA-CA9012EDFED5}"/>
              </a:ext>
            </a:extLst>
          </p:cNvPr>
          <p:cNvSpPr>
            <a:spLocks noGrp="1"/>
          </p:cNvSpPr>
          <p:nvPr>
            <p:ph type="body" sz="quarter" idx="19" hasCustomPrompt="1"/>
          </p:nvPr>
        </p:nvSpPr>
        <p:spPr>
          <a:xfrm>
            <a:off x="453228" y="4062778"/>
            <a:ext cx="1982148" cy="1325563"/>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2" name="Picture Placeholder 11">
            <a:extLst>
              <a:ext uri="{FF2B5EF4-FFF2-40B4-BE49-F238E27FC236}">
                <a16:creationId xmlns:a16="http://schemas.microsoft.com/office/drawing/2014/main" id="{73EC4935-1AFB-626F-3E5E-797A8F4205AF}"/>
              </a:ext>
            </a:extLst>
          </p:cNvPr>
          <p:cNvSpPr>
            <a:spLocks noGrp="1"/>
          </p:cNvSpPr>
          <p:nvPr>
            <p:ph type="pic" sz="quarter" idx="20"/>
          </p:nvPr>
        </p:nvSpPr>
        <p:spPr>
          <a:xfrm>
            <a:off x="3055623" y="2292976"/>
            <a:ext cx="1435244" cy="1435244"/>
          </a:xfrm>
        </p:spPr>
        <p:txBody>
          <a:bodyPr>
            <a:normAutofit/>
          </a:bodyPr>
          <a:lstStyle>
            <a:lvl1pPr marL="0" indent="0" algn="ctr">
              <a:buNone/>
              <a:defRPr sz="1400">
                <a:latin typeface="Montserrat" pitchFamily="2" charset="77"/>
              </a:defRPr>
            </a:lvl1pPr>
          </a:lstStyle>
          <a:p>
            <a:endParaRPr lang="en-US"/>
          </a:p>
          <a:p>
            <a:endParaRPr lang="en-US"/>
          </a:p>
          <a:p>
            <a:endParaRPr lang="en-US"/>
          </a:p>
          <a:p>
            <a:r>
              <a:rPr lang="en-US"/>
              <a:t>Copy &amp; Paste Icon Here</a:t>
            </a:r>
          </a:p>
        </p:txBody>
      </p:sp>
      <p:sp>
        <p:nvSpPr>
          <p:cNvPr id="23" name="Text Placeholder 15">
            <a:extLst>
              <a:ext uri="{FF2B5EF4-FFF2-40B4-BE49-F238E27FC236}">
                <a16:creationId xmlns:a16="http://schemas.microsoft.com/office/drawing/2014/main" id="{93F81BFE-842E-59F1-267E-DD606D594172}"/>
              </a:ext>
            </a:extLst>
          </p:cNvPr>
          <p:cNvSpPr>
            <a:spLocks noGrp="1"/>
          </p:cNvSpPr>
          <p:nvPr>
            <p:ph type="body" sz="quarter" idx="21" hasCustomPrompt="1"/>
          </p:nvPr>
        </p:nvSpPr>
        <p:spPr>
          <a:xfrm>
            <a:off x="2775983" y="4062778"/>
            <a:ext cx="1982148" cy="1325563"/>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4" name="Picture Placeholder 11">
            <a:extLst>
              <a:ext uri="{FF2B5EF4-FFF2-40B4-BE49-F238E27FC236}">
                <a16:creationId xmlns:a16="http://schemas.microsoft.com/office/drawing/2014/main" id="{D58F8F94-220A-610A-6E34-1B0EFAC8DA7A}"/>
              </a:ext>
            </a:extLst>
          </p:cNvPr>
          <p:cNvSpPr>
            <a:spLocks noGrp="1"/>
          </p:cNvSpPr>
          <p:nvPr>
            <p:ph type="pic" sz="quarter" idx="22"/>
          </p:nvPr>
        </p:nvSpPr>
        <p:spPr>
          <a:xfrm>
            <a:off x="5378378" y="2292976"/>
            <a:ext cx="1435244" cy="1435244"/>
          </a:xfrm>
        </p:spPr>
        <p:txBody>
          <a:bodyPr>
            <a:normAutofit/>
          </a:bodyPr>
          <a:lstStyle>
            <a:lvl1pPr marL="0" indent="0" algn="ctr">
              <a:buNone/>
              <a:defRPr sz="1400">
                <a:latin typeface="Montserrat" pitchFamily="2" charset="77"/>
              </a:defRPr>
            </a:lvl1pPr>
          </a:lstStyle>
          <a:p>
            <a:endParaRPr lang="en-US"/>
          </a:p>
          <a:p>
            <a:endParaRPr lang="en-US"/>
          </a:p>
          <a:p>
            <a:endParaRPr lang="en-US"/>
          </a:p>
          <a:p>
            <a:r>
              <a:rPr lang="en-US"/>
              <a:t>Copy &amp; Paste Icon Here</a:t>
            </a:r>
          </a:p>
        </p:txBody>
      </p:sp>
      <p:sp>
        <p:nvSpPr>
          <p:cNvPr id="25" name="Text Placeholder 15">
            <a:extLst>
              <a:ext uri="{FF2B5EF4-FFF2-40B4-BE49-F238E27FC236}">
                <a16:creationId xmlns:a16="http://schemas.microsoft.com/office/drawing/2014/main" id="{B595B433-2F84-DE0E-42BB-A4E7B6E9E0CA}"/>
              </a:ext>
            </a:extLst>
          </p:cNvPr>
          <p:cNvSpPr>
            <a:spLocks noGrp="1"/>
          </p:cNvSpPr>
          <p:nvPr>
            <p:ph type="body" sz="quarter" idx="23" hasCustomPrompt="1"/>
          </p:nvPr>
        </p:nvSpPr>
        <p:spPr>
          <a:xfrm>
            <a:off x="5098738" y="4062778"/>
            <a:ext cx="1982148" cy="1325563"/>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6" name="Picture Placeholder 11">
            <a:extLst>
              <a:ext uri="{FF2B5EF4-FFF2-40B4-BE49-F238E27FC236}">
                <a16:creationId xmlns:a16="http://schemas.microsoft.com/office/drawing/2014/main" id="{3BEFA8B3-1313-33BD-05E0-F8B5B6FB74E9}"/>
              </a:ext>
            </a:extLst>
          </p:cNvPr>
          <p:cNvSpPr>
            <a:spLocks noGrp="1"/>
          </p:cNvSpPr>
          <p:nvPr>
            <p:ph type="pic" sz="quarter" idx="24"/>
          </p:nvPr>
        </p:nvSpPr>
        <p:spPr>
          <a:xfrm>
            <a:off x="7701133" y="2292976"/>
            <a:ext cx="1435244" cy="1435244"/>
          </a:xfrm>
        </p:spPr>
        <p:txBody>
          <a:bodyPr>
            <a:normAutofit/>
          </a:bodyPr>
          <a:lstStyle>
            <a:lvl1pPr marL="0" indent="0" algn="ctr">
              <a:buNone/>
              <a:defRPr sz="1400">
                <a:latin typeface="Montserrat" pitchFamily="2" charset="77"/>
              </a:defRPr>
            </a:lvl1pPr>
          </a:lstStyle>
          <a:p>
            <a:endParaRPr lang="en-US"/>
          </a:p>
          <a:p>
            <a:endParaRPr lang="en-US"/>
          </a:p>
          <a:p>
            <a:endParaRPr lang="en-US"/>
          </a:p>
          <a:p>
            <a:r>
              <a:rPr lang="en-US"/>
              <a:t>Copy &amp; Paste Icon Here</a:t>
            </a:r>
          </a:p>
        </p:txBody>
      </p:sp>
      <p:sp>
        <p:nvSpPr>
          <p:cNvPr id="27" name="Text Placeholder 15">
            <a:extLst>
              <a:ext uri="{FF2B5EF4-FFF2-40B4-BE49-F238E27FC236}">
                <a16:creationId xmlns:a16="http://schemas.microsoft.com/office/drawing/2014/main" id="{FA8BB300-95FE-FC17-3D24-63EF18F0F1F8}"/>
              </a:ext>
            </a:extLst>
          </p:cNvPr>
          <p:cNvSpPr>
            <a:spLocks noGrp="1"/>
          </p:cNvSpPr>
          <p:nvPr>
            <p:ph type="body" sz="quarter" idx="25" hasCustomPrompt="1"/>
          </p:nvPr>
        </p:nvSpPr>
        <p:spPr>
          <a:xfrm>
            <a:off x="7421493" y="4062778"/>
            <a:ext cx="1982148" cy="1325563"/>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
        <p:nvSpPr>
          <p:cNvPr id="28" name="Picture Placeholder 11">
            <a:extLst>
              <a:ext uri="{FF2B5EF4-FFF2-40B4-BE49-F238E27FC236}">
                <a16:creationId xmlns:a16="http://schemas.microsoft.com/office/drawing/2014/main" id="{EA67D769-4B2B-F7A3-EC5A-BCBE7D01BFE3}"/>
              </a:ext>
            </a:extLst>
          </p:cNvPr>
          <p:cNvSpPr>
            <a:spLocks noGrp="1"/>
          </p:cNvSpPr>
          <p:nvPr>
            <p:ph type="pic" sz="quarter" idx="26"/>
          </p:nvPr>
        </p:nvSpPr>
        <p:spPr>
          <a:xfrm>
            <a:off x="10023888" y="2292976"/>
            <a:ext cx="1435244" cy="1435244"/>
          </a:xfrm>
        </p:spPr>
        <p:txBody>
          <a:bodyPr>
            <a:normAutofit/>
          </a:bodyPr>
          <a:lstStyle>
            <a:lvl1pPr marL="0" indent="0" algn="ctr">
              <a:buNone/>
              <a:defRPr sz="1400">
                <a:latin typeface="Montserrat" pitchFamily="2" charset="77"/>
              </a:defRPr>
            </a:lvl1pPr>
          </a:lstStyle>
          <a:p>
            <a:endParaRPr lang="en-US"/>
          </a:p>
          <a:p>
            <a:endParaRPr lang="en-US"/>
          </a:p>
          <a:p>
            <a:endParaRPr lang="en-US"/>
          </a:p>
          <a:p>
            <a:r>
              <a:rPr lang="en-US"/>
              <a:t>Copy &amp; Paste Icon Here</a:t>
            </a:r>
          </a:p>
        </p:txBody>
      </p:sp>
      <p:sp>
        <p:nvSpPr>
          <p:cNvPr id="29" name="Text Placeholder 15">
            <a:extLst>
              <a:ext uri="{FF2B5EF4-FFF2-40B4-BE49-F238E27FC236}">
                <a16:creationId xmlns:a16="http://schemas.microsoft.com/office/drawing/2014/main" id="{5D206B7A-9D8D-A9FD-354D-31CD64B13611}"/>
              </a:ext>
            </a:extLst>
          </p:cNvPr>
          <p:cNvSpPr>
            <a:spLocks noGrp="1"/>
          </p:cNvSpPr>
          <p:nvPr>
            <p:ph type="body" sz="quarter" idx="27" hasCustomPrompt="1"/>
          </p:nvPr>
        </p:nvSpPr>
        <p:spPr>
          <a:xfrm>
            <a:off x="9744248" y="4062778"/>
            <a:ext cx="1982148" cy="1325563"/>
          </a:xfrm>
        </p:spPr>
        <p:txBody>
          <a:bodyPr>
            <a:noAutofit/>
          </a:bodyPr>
          <a:lstStyle>
            <a:lvl1pPr marL="0" indent="0" algn="ctr">
              <a:buNone/>
              <a:defRPr sz="1200">
                <a:latin typeface="Montserrat" pitchFamily="2" charset="77"/>
              </a:defRPr>
            </a:lvl1pPr>
          </a:lstStyle>
          <a:p>
            <a:pPr lvl="0"/>
            <a:r>
              <a:rPr lang="en-US"/>
              <a:t>Placeholder Text 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pic>
        <p:nvPicPr>
          <p:cNvPr id="3" name="Picture 2">
            <a:extLst>
              <a:ext uri="{FF2B5EF4-FFF2-40B4-BE49-F238E27FC236}">
                <a16:creationId xmlns:a16="http://schemas.microsoft.com/office/drawing/2014/main" id="{94430B1A-9AB9-6DFB-2C6C-E615B4D732BD}"/>
              </a:ext>
            </a:extLst>
          </p:cNvPr>
          <p:cNvPicPr>
            <a:picLocks noChangeAspect="1"/>
          </p:cNvPicPr>
          <p:nvPr userDrawn="1"/>
        </p:nvPicPr>
        <p:blipFill>
          <a:blip r:embed="rId2"/>
          <a:stretch>
            <a:fillRect/>
          </a:stretch>
        </p:blipFill>
        <p:spPr>
          <a:xfrm>
            <a:off x="0" y="-1"/>
            <a:ext cx="12192000" cy="2182761"/>
          </a:xfrm>
          <a:prstGeom prst="rect">
            <a:avLst/>
          </a:prstGeom>
        </p:spPr>
      </p:pic>
      <p:sp>
        <p:nvSpPr>
          <p:cNvPr id="4" name="Title 1">
            <a:extLst>
              <a:ext uri="{FF2B5EF4-FFF2-40B4-BE49-F238E27FC236}">
                <a16:creationId xmlns:a16="http://schemas.microsoft.com/office/drawing/2014/main" id="{4E2EC9A5-2E2D-24CC-8793-22100C802BDB}"/>
              </a:ext>
            </a:extLst>
          </p:cNvPr>
          <p:cNvSpPr>
            <a:spLocks noGrp="1"/>
          </p:cNvSpPr>
          <p:nvPr>
            <p:ph type="title" hasCustomPrompt="1"/>
          </p:nvPr>
        </p:nvSpPr>
        <p:spPr>
          <a:xfrm>
            <a:off x="839788" y="365125"/>
            <a:ext cx="10515600" cy="1325563"/>
          </a:xfrm>
        </p:spPr>
        <p:txBody>
          <a:bodyPr>
            <a:normAutofit/>
          </a:bodyPr>
          <a:lstStyle>
            <a:lvl1pPr algn="ctr">
              <a:defRPr sz="4400" spc="300">
                <a:solidFill>
                  <a:schemeClr val="bg1"/>
                </a:solidFill>
                <a:latin typeface="Montserrat" pitchFamily="2" charset="77"/>
              </a:defRPr>
            </a:lvl1pPr>
          </a:lstStyle>
          <a:p>
            <a:r>
              <a:rPr lang="en-US"/>
              <a:t>TITLE PLACEHOLDER</a:t>
            </a:r>
          </a:p>
        </p:txBody>
      </p:sp>
    </p:spTree>
    <p:extLst>
      <p:ext uri="{BB962C8B-B14F-4D97-AF65-F5344CB8AC3E}">
        <p14:creationId xmlns:p14="http://schemas.microsoft.com/office/powerpoint/2010/main" val="2187378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85A06-1662-1EA6-18F5-7DF37C5ED07F}"/>
              </a:ext>
            </a:extLst>
          </p:cNvPr>
          <p:cNvSpPr>
            <a:spLocks noGrp="1"/>
          </p:cNvSpPr>
          <p:nvPr>
            <p:ph type="title" hasCustomPrompt="1"/>
          </p:nvPr>
        </p:nvSpPr>
        <p:spPr>
          <a:xfrm>
            <a:off x="5138294" y="255397"/>
            <a:ext cx="6580632" cy="1325563"/>
          </a:xfrm>
        </p:spPr>
        <p:txBody>
          <a:bodyPr>
            <a:normAutofit/>
          </a:bodyPr>
          <a:lstStyle>
            <a:lvl1pPr algn="ctr">
              <a:defRPr sz="3600" spc="300">
                <a:latin typeface="Montserrat" pitchFamily="2" charset="77"/>
              </a:defRPr>
            </a:lvl1pPr>
          </a:lstStyle>
          <a:p>
            <a:r>
              <a:rPr lang="en-US"/>
              <a:t>TITLE PLACEHOLDER</a:t>
            </a:r>
          </a:p>
        </p:txBody>
      </p:sp>
      <p:sp>
        <p:nvSpPr>
          <p:cNvPr id="9" name="Text Placeholder 8">
            <a:extLst>
              <a:ext uri="{FF2B5EF4-FFF2-40B4-BE49-F238E27FC236}">
                <a16:creationId xmlns:a16="http://schemas.microsoft.com/office/drawing/2014/main" id="{827B696E-23A1-89F8-4D6F-5353DFD5FFCE}"/>
              </a:ext>
            </a:extLst>
          </p:cNvPr>
          <p:cNvSpPr>
            <a:spLocks noGrp="1"/>
          </p:cNvSpPr>
          <p:nvPr>
            <p:ph type="body" sz="quarter" idx="11" hasCustomPrompt="1"/>
          </p:nvPr>
        </p:nvSpPr>
        <p:spPr>
          <a:xfrm>
            <a:off x="5138294" y="1810258"/>
            <a:ext cx="6580632" cy="4202113"/>
          </a:xfrm>
        </p:spPr>
        <p:txBody>
          <a:bodyPr/>
          <a:lstStyle>
            <a:lvl1pPr>
              <a:defRPr>
                <a:latin typeface="Montserrat" pitchFamily="2" charset="77"/>
              </a:defRPr>
            </a:lvl1pPr>
          </a:lstStyle>
          <a:p>
            <a:pPr lvl="0"/>
            <a:r>
              <a:rPr lang="en-US"/>
              <a:t>Click to add text</a:t>
            </a:r>
          </a:p>
        </p:txBody>
      </p:sp>
      <p:sp>
        <p:nvSpPr>
          <p:cNvPr id="10" name="Picture Placeholder 3">
            <a:extLst>
              <a:ext uri="{FF2B5EF4-FFF2-40B4-BE49-F238E27FC236}">
                <a16:creationId xmlns:a16="http://schemas.microsoft.com/office/drawing/2014/main" id="{B2C0B76B-D235-386B-7F4C-86E6D9597B8D}"/>
              </a:ext>
            </a:extLst>
          </p:cNvPr>
          <p:cNvSpPr>
            <a:spLocks noGrp="1"/>
          </p:cNvSpPr>
          <p:nvPr>
            <p:ph type="pic" sz="quarter" idx="12"/>
          </p:nvPr>
        </p:nvSpPr>
        <p:spPr>
          <a:xfrm>
            <a:off x="309966" y="270889"/>
            <a:ext cx="4432515" cy="5741482"/>
          </a:xfrm>
        </p:spPr>
        <p:txBody>
          <a:bodyPr/>
          <a:lstStyle>
            <a:lvl1pPr marL="0" indent="0">
              <a:buNone/>
              <a:defRPr>
                <a:latin typeface="Montserrat" pitchFamily="2" charset="77"/>
              </a:defRPr>
            </a:lvl1pPr>
          </a:lstStyle>
          <a:p>
            <a:endParaRPr lang="en-US"/>
          </a:p>
          <a:p>
            <a:r>
              <a:rPr lang="en-US"/>
              <a:t>Click icon to add picture</a:t>
            </a:r>
          </a:p>
        </p:txBody>
      </p:sp>
    </p:spTree>
    <p:extLst>
      <p:ext uri="{BB962C8B-B14F-4D97-AF65-F5344CB8AC3E}">
        <p14:creationId xmlns:p14="http://schemas.microsoft.com/office/powerpoint/2010/main" val="4166873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2776C0-384A-B65B-F714-E70250B673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DE2F69-D534-4470-C35C-8C83EABBDC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74029B20-C6FB-F373-DC91-4265EC284DCA}"/>
              </a:ext>
            </a:extLst>
          </p:cNvPr>
          <p:cNvPicPr>
            <a:picLocks noChangeAspect="1"/>
          </p:cNvPicPr>
          <p:nvPr userDrawn="1"/>
        </p:nvPicPr>
        <p:blipFill>
          <a:blip r:embed="rId30"/>
          <a:stretch>
            <a:fillRect/>
          </a:stretch>
        </p:blipFill>
        <p:spPr>
          <a:xfrm>
            <a:off x="0" y="5982549"/>
            <a:ext cx="12192000" cy="874700"/>
          </a:xfrm>
          <a:prstGeom prst="rect">
            <a:avLst/>
          </a:prstGeom>
        </p:spPr>
      </p:pic>
      <p:sp>
        <p:nvSpPr>
          <p:cNvPr id="8" name="Rectangle 7">
            <a:extLst>
              <a:ext uri="{FF2B5EF4-FFF2-40B4-BE49-F238E27FC236}">
                <a16:creationId xmlns:a16="http://schemas.microsoft.com/office/drawing/2014/main" id="{767B326E-111D-1FB3-19FC-CA92F630203F}"/>
              </a:ext>
            </a:extLst>
          </p:cNvPr>
          <p:cNvSpPr/>
          <p:nvPr userDrawn="1"/>
        </p:nvSpPr>
        <p:spPr>
          <a:xfrm>
            <a:off x="6073141" y="6257788"/>
            <a:ext cx="45719" cy="460765"/>
          </a:xfrm>
          <a:prstGeom prst="rect">
            <a:avLst/>
          </a:prstGeom>
          <a:solidFill>
            <a:srgbClr val="EEB2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2E72BC5-F55A-572F-0552-90D437E9EE7B}"/>
              </a:ext>
            </a:extLst>
          </p:cNvPr>
          <p:cNvPicPr>
            <a:picLocks noChangeAspect="1"/>
          </p:cNvPicPr>
          <p:nvPr userDrawn="1"/>
        </p:nvPicPr>
        <p:blipFill>
          <a:blip r:embed="rId31"/>
          <a:srcRect/>
          <a:stretch/>
        </p:blipFill>
        <p:spPr>
          <a:xfrm>
            <a:off x="4724017" y="6305609"/>
            <a:ext cx="1153526" cy="398928"/>
          </a:xfrm>
          <a:prstGeom prst="rect">
            <a:avLst/>
          </a:prstGeom>
        </p:spPr>
      </p:pic>
      <p:sp>
        <p:nvSpPr>
          <p:cNvPr id="5" name="TextBox 4">
            <a:extLst>
              <a:ext uri="{FF2B5EF4-FFF2-40B4-BE49-F238E27FC236}">
                <a16:creationId xmlns:a16="http://schemas.microsoft.com/office/drawing/2014/main" id="{5A4E159B-71EA-4078-3004-D304667DEBF5}"/>
              </a:ext>
            </a:extLst>
          </p:cNvPr>
          <p:cNvSpPr txBox="1"/>
          <p:nvPr userDrawn="1"/>
        </p:nvSpPr>
        <p:spPr>
          <a:xfrm>
            <a:off x="6331527" y="6305609"/>
            <a:ext cx="2770909" cy="369332"/>
          </a:xfrm>
          <a:prstGeom prst="rect">
            <a:avLst/>
          </a:prstGeom>
          <a:noFill/>
        </p:spPr>
        <p:txBody>
          <a:bodyPr wrap="square" rtlCol="0">
            <a:spAutoFit/>
          </a:bodyPr>
          <a:lstStyle/>
          <a:p>
            <a:r>
              <a:rPr lang="en-US">
                <a:solidFill>
                  <a:schemeClr val="bg1"/>
                </a:solidFill>
                <a:latin typeface="Montserrat" pitchFamily="2" charset="77"/>
              </a:rPr>
              <a:t>2026 Summer ExCom</a:t>
            </a:r>
          </a:p>
        </p:txBody>
      </p:sp>
    </p:spTree>
    <p:extLst>
      <p:ext uri="{BB962C8B-B14F-4D97-AF65-F5344CB8AC3E}">
        <p14:creationId xmlns:p14="http://schemas.microsoft.com/office/powerpoint/2010/main" val="913113794"/>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5" r:id="rId12"/>
    <p:sldLayoutId id="2147483686" r:id="rId13"/>
    <p:sldLayoutId id="2147483676" r:id="rId14"/>
    <p:sldLayoutId id="2147483677" r:id="rId15"/>
    <p:sldLayoutId id="2147483678" r:id="rId16"/>
    <p:sldLayoutId id="2147483679" r:id="rId17"/>
    <p:sldLayoutId id="2147483713" r:id="rId18"/>
    <p:sldLayoutId id="2147483714" r:id="rId19"/>
    <p:sldLayoutId id="2147483715" r:id="rId20"/>
    <p:sldLayoutId id="2147483716" r:id="rId21"/>
    <p:sldLayoutId id="2147483717" r:id="rId22"/>
    <p:sldLayoutId id="2147483720" r:id="rId23"/>
    <p:sldLayoutId id="2147483721" r:id="rId24"/>
    <p:sldLayoutId id="2147483727" r:id="rId25"/>
    <p:sldLayoutId id="2147483732" r:id="rId26"/>
    <p:sldLayoutId id="2147483733" r:id="rId27"/>
    <p:sldLayoutId id="2147483734"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66E5AE47_7B5A207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C33F55-52FB-AB26-E65C-13B0807B523E}"/>
              </a:ext>
            </a:extLst>
          </p:cNvPr>
          <p:cNvSpPr>
            <a:spLocks noGrp="1"/>
          </p:cNvSpPr>
          <p:nvPr>
            <p:ph type="ctrTitle"/>
          </p:nvPr>
        </p:nvSpPr>
        <p:spPr>
          <a:xfrm>
            <a:off x="0" y="3170360"/>
            <a:ext cx="7379368" cy="1621667"/>
          </a:xfrm>
        </p:spPr>
        <p:txBody>
          <a:bodyPr>
            <a:normAutofit/>
          </a:bodyPr>
          <a:lstStyle/>
          <a:p>
            <a:r>
              <a:rPr lang="en-US" sz="4000">
                <a:latin typeface="Montserrat"/>
              </a:rPr>
              <a:t>DPC ADVOCACY REPORT</a:t>
            </a:r>
          </a:p>
        </p:txBody>
      </p:sp>
      <p:sp>
        <p:nvSpPr>
          <p:cNvPr id="5" name="Subtitle 4">
            <a:extLst>
              <a:ext uri="{FF2B5EF4-FFF2-40B4-BE49-F238E27FC236}">
                <a16:creationId xmlns:a16="http://schemas.microsoft.com/office/drawing/2014/main" id="{7E6766B9-002B-4568-ED0C-1DC91502D808}"/>
              </a:ext>
            </a:extLst>
          </p:cNvPr>
          <p:cNvSpPr>
            <a:spLocks noGrp="1"/>
          </p:cNvSpPr>
          <p:nvPr>
            <p:ph type="subTitle" idx="1"/>
          </p:nvPr>
        </p:nvSpPr>
        <p:spPr>
          <a:xfrm>
            <a:off x="0" y="5044692"/>
            <a:ext cx="7379368" cy="687097"/>
          </a:xfrm>
        </p:spPr>
        <p:txBody>
          <a:bodyPr vert="horz" lIns="91440" tIns="45720" rIns="91440" bIns="45720" rtlCol="0" anchor="t">
            <a:normAutofit lnSpcReduction="10000"/>
          </a:bodyPr>
          <a:lstStyle/>
          <a:p>
            <a:pPr>
              <a:lnSpc>
                <a:spcPct val="100000"/>
              </a:lnSpc>
              <a:spcBef>
                <a:spcPts val="600"/>
              </a:spcBef>
            </a:pPr>
            <a:r>
              <a:rPr lang="en-US"/>
              <a:t>STEVE HALL</a:t>
            </a:r>
          </a:p>
          <a:p>
            <a:pPr>
              <a:lnSpc>
                <a:spcPct val="100000"/>
              </a:lnSpc>
              <a:spcBef>
                <a:spcPts val="600"/>
              </a:spcBef>
            </a:pPr>
            <a:r>
              <a:rPr lang="en-US">
                <a:latin typeface="Montserrat"/>
              </a:rPr>
              <a:t>July 23, 2026</a:t>
            </a:r>
            <a:endParaRPr lang="en-US"/>
          </a:p>
        </p:txBody>
      </p:sp>
    </p:spTree>
    <p:extLst>
      <p:ext uri="{BB962C8B-B14F-4D97-AF65-F5344CB8AC3E}">
        <p14:creationId xmlns:p14="http://schemas.microsoft.com/office/powerpoint/2010/main" val="2957514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A5C0A-80E8-031D-6CD6-7D1DCD182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AB4D8-BCD4-819B-3EF9-EA821A4AC7A9}"/>
              </a:ext>
            </a:extLst>
          </p:cNvPr>
          <p:cNvSpPr>
            <a:spLocks noGrp="1"/>
          </p:cNvSpPr>
          <p:nvPr>
            <p:ph type="title"/>
          </p:nvPr>
        </p:nvSpPr>
        <p:spPr/>
        <p:txBody>
          <a:bodyPr>
            <a:noAutofit/>
          </a:bodyPr>
          <a:lstStyle/>
          <a:p>
            <a:pPr algn="ctr"/>
            <a:r>
              <a:rPr lang="en-US" sz="4400" b="0">
                <a:solidFill>
                  <a:schemeClr val="tx1"/>
                </a:solidFill>
                <a:latin typeface="Montserrat"/>
                <a:cs typeface="Segoe UI Semibold"/>
              </a:rPr>
              <a:t>Workforce </a:t>
            </a:r>
            <a:r>
              <a:rPr lang="en-US" b="0">
                <a:solidFill>
                  <a:schemeClr val="tx1"/>
                </a:solidFill>
                <a:latin typeface="Montserrat"/>
                <a:cs typeface="Segoe UI Semibold"/>
              </a:rPr>
              <a:t>–</a:t>
            </a:r>
            <a:r>
              <a:rPr lang="en-US" sz="4400" b="0">
                <a:solidFill>
                  <a:schemeClr val="tx1"/>
                </a:solidFill>
                <a:latin typeface="Montserrat"/>
                <a:cs typeface="Segoe UI Semibold"/>
              </a:rPr>
              <a:t> Immigration </a:t>
            </a:r>
          </a:p>
        </p:txBody>
      </p:sp>
      <p:sp>
        <p:nvSpPr>
          <p:cNvPr id="3" name="Content Placeholder 2">
            <a:extLst>
              <a:ext uri="{FF2B5EF4-FFF2-40B4-BE49-F238E27FC236}">
                <a16:creationId xmlns:a16="http://schemas.microsoft.com/office/drawing/2014/main" id="{426F47E1-8BAD-2023-EF0B-EA5A74D6C4A9}"/>
              </a:ext>
            </a:extLst>
          </p:cNvPr>
          <p:cNvSpPr>
            <a:spLocks noGrp="1"/>
          </p:cNvSpPr>
          <p:nvPr>
            <p:ph sz="quarter" idx="4294967295"/>
          </p:nvPr>
        </p:nvSpPr>
        <p:spPr>
          <a:xfrm>
            <a:off x="603739" y="1417639"/>
            <a:ext cx="11099311" cy="4516882"/>
          </a:xfrm>
        </p:spPr>
        <p:txBody>
          <a:bodyPr vert="horz" lIns="91440" tIns="45720" rIns="91440" bIns="45720" rtlCol="0" anchor="t">
            <a:noAutofit/>
          </a:bodyPr>
          <a:lstStyle/>
          <a:p>
            <a:pPr lvl="0"/>
            <a:r>
              <a:rPr lang="en-US" sz="2400">
                <a:latin typeface="Montserrat" pitchFamily="2" charset="77"/>
              </a:rPr>
              <a:t>ACEC submitted comments opposing a proposed rule to raise prevailing wages for H-1B visa and employment-based green card applicants</a:t>
            </a:r>
          </a:p>
          <a:p>
            <a:pPr lvl="0"/>
            <a:r>
              <a:rPr lang="en-US" sz="2400">
                <a:latin typeface="Montserrat" pitchFamily="2" charset="77"/>
              </a:rPr>
              <a:t>Potential initiative to restrict OPT (3-year work authorization for international STEM students) — ACEC will oppose</a:t>
            </a:r>
          </a:p>
          <a:p>
            <a:pPr lvl="0"/>
            <a:r>
              <a:rPr lang="en-US" sz="2400">
                <a:latin typeface="Montserrat" pitchFamily="2" charset="77"/>
              </a:rPr>
              <a:t>March: Administration overhauled H-1B lottery to favor higher-paid jobs; members reporting fewer applicants selected</a:t>
            </a:r>
          </a:p>
        </p:txBody>
      </p:sp>
    </p:spTree>
    <p:extLst>
      <p:ext uri="{BB962C8B-B14F-4D97-AF65-F5344CB8AC3E}">
        <p14:creationId xmlns:p14="http://schemas.microsoft.com/office/powerpoint/2010/main" val="2713506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745A8-A758-94FB-0526-5EB8A0BBE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7FD48-23B2-B26C-AF98-D6BD851E26A8}"/>
              </a:ext>
            </a:extLst>
          </p:cNvPr>
          <p:cNvSpPr>
            <a:spLocks noGrp="1"/>
          </p:cNvSpPr>
          <p:nvPr>
            <p:ph type="title"/>
          </p:nvPr>
        </p:nvSpPr>
        <p:spPr>
          <a:xfrm>
            <a:off x="838200" y="0"/>
            <a:ext cx="10515600" cy="1325563"/>
          </a:xfrm>
        </p:spPr>
        <p:txBody>
          <a:bodyPr>
            <a:normAutofit/>
          </a:bodyPr>
          <a:lstStyle/>
          <a:p>
            <a:pPr algn="ctr"/>
            <a:r>
              <a:rPr lang="en-US">
                <a:latin typeface="Montserrat"/>
                <a:cs typeface="Segoe UI Semibold"/>
              </a:rPr>
              <a:t>Political Update – House</a:t>
            </a:r>
            <a:endParaRPr lang="en-US" sz="4400">
              <a:latin typeface="Montserrat"/>
              <a:cs typeface="Segoe UI Semibold"/>
            </a:endParaRPr>
          </a:p>
        </p:txBody>
      </p:sp>
      <p:sp>
        <p:nvSpPr>
          <p:cNvPr id="3" name="Content Placeholder 2">
            <a:extLst>
              <a:ext uri="{FF2B5EF4-FFF2-40B4-BE49-F238E27FC236}">
                <a16:creationId xmlns:a16="http://schemas.microsoft.com/office/drawing/2014/main" id="{05E8E67C-5BBE-FC6B-AFDE-5C5F8195AD78}"/>
              </a:ext>
            </a:extLst>
          </p:cNvPr>
          <p:cNvSpPr>
            <a:spLocks noGrp="1"/>
          </p:cNvSpPr>
          <p:nvPr>
            <p:ph idx="1"/>
          </p:nvPr>
        </p:nvSpPr>
        <p:spPr>
          <a:xfrm>
            <a:off x="393405" y="1424763"/>
            <a:ext cx="11493795" cy="4529470"/>
          </a:xfrm>
        </p:spPr>
        <p:txBody>
          <a:bodyPr vert="horz" lIns="91440" tIns="45720" rIns="91440" bIns="45720" rtlCol="0" anchor="t">
            <a:normAutofit fontScale="92500"/>
          </a:bodyPr>
          <a:lstStyle/>
          <a:p>
            <a:pPr marL="457200" indent="-457200">
              <a:lnSpc>
                <a:spcPct val="100000"/>
              </a:lnSpc>
              <a:spcBef>
                <a:spcPts val="600"/>
              </a:spcBef>
              <a:spcAft>
                <a:spcPts val="600"/>
              </a:spcAft>
              <a:buFont typeface="Arial"/>
              <a:buChar char="•"/>
            </a:pPr>
            <a:r>
              <a:rPr lang="en-US" sz="2200" dirty="0">
                <a:latin typeface="Montserrat"/>
              </a:rPr>
              <a:t>History and the polls are not favoring </a:t>
            </a:r>
            <a:r>
              <a:rPr lang="en-US" sz="2200" b="1" dirty="0">
                <a:latin typeface="Montserrat"/>
              </a:rPr>
              <a:t>House</a:t>
            </a:r>
            <a:r>
              <a:rPr lang="en-US" sz="2200" dirty="0">
                <a:latin typeface="Montserrat"/>
              </a:rPr>
              <a:t> GOP this year.</a:t>
            </a:r>
            <a:endParaRPr lang="en-US" sz="2200" dirty="0"/>
          </a:p>
          <a:p>
            <a:pPr marL="914400" indent="-457200">
              <a:lnSpc>
                <a:spcPct val="100000"/>
              </a:lnSpc>
              <a:spcBef>
                <a:spcPts val="600"/>
              </a:spcBef>
              <a:spcAft>
                <a:spcPts val="600"/>
              </a:spcAft>
              <a:buFont typeface="Arial"/>
              <a:buChar char="•"/>
            </a:pPr>
            <a:r>
              <a:rPr lang="en-US" sz="2200" dirty="0">
                <a:latin typeface="Montserrat"/>
              </a:rPr>
              <a:t>According to the Cook Report, today, House D's are favored in 205 seats.  House R's leading in 212 seats. </a:t>
            </a:r>
            <a:r>
              <a:rPr lang="en-US" sz="2200" b="1" i="1" dirty="0">
                <a:latin typeface="Montserrat"/>
              </a:rPr>
              <a:t>(*Majority = 218) But…</a:t>
            </a:r>
            <a:endParaRPr lang="en-US" sz="2200" dirty="0">
              <a:latin typeface="Montserrat"/>
            </a:endParaRPr>
          </a:p>
          <a:p>
            <a:pPr marL="914400" indent="-457200">
              <a:lnSpc>
                <a:spcPct val="100000"/>
              </a:lnSpc>
              <a:spcBef>
                <a:spcPts val="600"/>
              </a:spcBef>
              <a:spcAft>
                <a:spcPts val="600"/>
              </a:spcAft>
              <a:buFont typeface="Arial"/>
              <a:buChar char="•"/>
            </a:pPr>
            <a:r>
              <a:rPr lang="en-US" sz="2200" dirty="0">
                <a:latin typeface="Montserrat"/>
              </a:rPr>
              <a:t>18 seats rated as "toss-ups".  14 of those are GOP Seats, only 4 are Dems</a:t>
            </a:r>
          </a:p>
          <a:p>
            <a:pPr marL="457200" indent="-457200">
              <a:lnSpc>
                <a:spcPct val="100000"/>
              </a:lnSpc>
              <a:spcBef>
                <a:spcPts val="600"/>
              </a:spcBef>
              <a:spcAft>
                <a:spcPts val="600"/>
              </a:spcAft>
              <a:buFont typeface="Arial"/>
              <a:buChar char="•"/>
            </a:pPr>
            <a:r>
              <a:rPr lang="en-US" sz="2200" dirty="0">
                <a:latin typeface="Montserrat"/>
              </a:rPr>
              <a:t>Races to watch that are current R seats:</a:t>
            </a:r>
          </a:p>
          <a:p>
            <a:pPr marL="1600200" lvl="2" indent="-457200">
              <a:lnSpc>
                <a:spcPct val="100000"/>
              </a:lnSpc>
              <a:spcBef>
                <a:spcPts val="600"/>
              </a:spcBef>
              <a:spcAft>
                <a:spcPts val="600"/>
              </a:spcAft>
              <a:buFont typeface="Arial"/>
              <a:buChar char="•"/>
            </a:pPr>
            <a:r>
              <a:rPr lang="en-US" sz="2200" dirty="0">
                <a:latin typeface="Montserrat"/>
              </a:rPr>
              <a:t>PA-08 - Rob Bresnahan won by 1% in 2024</a:t>
            </a:r>
          </a:p>
          <a:p>
            <a:pPr marL="1600200" lvl="2" indent="-457200">
              <a:lnSpc>
                <a:spcPct val="100000"/>
              </a:lnSpc>
              <a:spcBef>
                <a:spcPts val="600"/>
              </a:spcBef>
              <a:spcAft>
                <a:spcPts val="600"/>
              </a:spcAft>
              <a:buFont typeface="Arial"/>
              <a:buChar char="•"/>
            </a:pPr>
            <a:r>
              <a:rPr lang="en-US" sz="2200" dirty="0">
                <a:latin typeface="Montserrat"/>
              </a:rPr>
              <a:t>PA-07 - Ryan Mackenzie won by less that 1% in 2024</a:t>
            </a:r>
          </a:p>
          <a:p>
            <a:pPr marL="1600200" lvl="2" indent="-457200">
              <a:lnSpc>
                <a:spcPct val="100000"/>
              </a:lnSpc>
              <a:spcBef>
                <a:spcPts val="600"/>
              </a:spcBef>
              <a:spcAft>
                <a:spcPts val="600"/>
              </a:spcAft>
              <a:buFont typeface="Arial"/>
              <a:buChar char="•"/>
            </a:pPr>
            <a:r>
              <a:rPr lang="en-US" sz="2200" dirty="0">
                <a:latin typeface="Montserrat"/>
              </a:rPr>
              <a:t>IA-01 – Mary Miller Meeks – won by 6 votes in 2022, less than 1% in 2024</a:t>
            </a:r>
          </a:p>
          <a:p>
            <a:pPr marL="685800" indent="-457200">
              <a:lnSpc>
                <a:spcPct val="100000"/>
              </a:lnSpc>
              <a:spcBef>
                <a:spcPts val="600"/>
              </a:spcBef>
              <a:spcAft>
                <a:spcPts val="600"/>
              </a:spcAft>
            </a:pPr>
            <a:r>
              <a:rPr lang="en-US" sz="2200" dirty="0">
                <a:latin typeface="Montserrat"/>
              </a:rPr>
              <a:t>The Iowa Senate open seat race will drive higher than usual turnout, does not favor R’s</a:t>
            </a:r>
          </a:p>
          <a:p>
            <a:pPr marL="173355" lvl="1" indent="0">
              <a:buNone/>
            </a:pPr>
            <a:endParaRPr lang="en-US" sz="2000" b="1" dirty="0">
              <a:latin typeface="Montserrat"/>
            </a:endParaRPr>
          </a:p>
          <a:p>
            <a:pPr marL="173355" lvl="1" indent="0">
              <a:buClr>
                <a:prstClr val="white">
                  <a:lumMod val="65000"/>
                </a:prstClr>
              </a:buClr>
              <a:buNone/>
            </a:pPr>
            <a:endParaRPr lang="en-US" sz="2000" b="1" dirty="0">
              <a:latin typeface="Montserrat"/>
            </a:endParaRPr>
          </a:p>
          <a:p>
            <a:pPr marL="682625" lvl="1" indent="-223520">
              <a:lnSpc>
                <a:spcPct val="100000"/>
              </a:lnSpc>
              <a:spcBef>
                <a:spcPts val="600"/>
              </a:spcBef>
              <a:buClr>
                <a:srgbClr val="A6A6A6"/>
              </a:buClr>
              <a:buFont typeface="Arial,Sans-Serif"/>
              <a:buChar char="•"/>
            </a:pPr>
            <a:endParaRPr lang="en-US" dirty="0">
              <a:solidFill>
                <a:srgbClr val="000000"/>
              </a:solidFill>
              <a:latin typeface="Montserrat"/>
            </a:endParaRPr>
          </a:p>
          <a:p>
            <a:pPr marL="459105" lvl="1" indent="0">
              <a:buClr>
                <a:prstClr val="white">
                  <a:lumMod val="65000"/>
                </a:prstClr>
              </a:buClr>
              <a:buNone/>
            </a:pPr>
            <a:endParaRPr lang="en-US" sz="1600" dirty="0">
              <a:latin typeface="Montserrat"/>
            </a:endParaRPr>
          </a:p>
          <a:p>
            <a:pPr marL="682625" lvl="1" indent="-223520">
              <a:lnSpc>
                <a:spcPct val="100000"/>
              </a:lnSpc>
              <a:spcBef>
                <a:spcPts val="600"/>
              </a:spcBef>
              <a:buClr>
                <a:srgbClr val="A6A6A6"/>
              </a:buClr>
              <a:buFont typeface="Arial"/>
              <a:buChar char="•"/>
            </a:pPr>
            <a:endParaRPr lang="en-US" b="1" dirty="0">
              <a:latin typeface="Montserrat"/>
            </a:endParaRPr>
          </a:p>
          <a:p>
            <a:pPr marL="682625" lvl="1" indent="-223520">
              <a:lnSpc>
                <a:spcPct val="100000"/>
              </a:lnSpc>
              <a:spcBef>
                <a:spcPts val="600"/>
              </a:spcBef>
              <a:buClr>
                <a:srgbClr val="A6A6A6"/>
              </a:buClr>
              <a:buFont typeface="Arial"/>
              <a:buChar char="•"/>
            </a:pPr>
            <a:endParaRPr lang="en-US" sz="1600" dirty="0">
              <a:solidFill>
                <a:srgbClr val="000000"/>
              </a:solidFill>
              <a:latin typeface="Montserrat"/>
            </a:endParaRPr>
          </a:p>
          <a:p>
            <a:pPr marL="682625" lvl="1" indent="-223520">
              <a:lnSpc>
                <a:spcPct val="100000"/>
              </a:lnSpc>
              <a:spcBef>
                <a:spcPts val="600"/>
              </a:spcBef>
              <a:buClr>
                <a:srgbClr val="A6A6A6"/>
              </a:buClr>
              <a:buFont typeface="Arial"/>
              <a:buChar char="•"/>
            </a:pPr>
            <a:endParaRPr lang="en-US" dirty="0">
              <a:solidFill>
                <a:srgbClr val="000000"/>
              </a:solidFill>
              <a:latin typeface="Montserrat"/>
            </a:endParaRPr>
          </a:p>
          <a:p>
            <a:pPr marL="173355" lvl="1" indent="0">
              <a:buClr>
                <a:prstClr val="white">
                  <a:lumMod val="65000"/>
                </a:prstClr>
              </a:buClr>
              <a:buNone/>
            </a:pPr>
            <a:endParaRPr lang="en-US" b="1" dirty="0">
              <a:latin typeface="Montserrat"/>
            </a:endParaRPr>
          </a:p>
        </p:txBody>
      </p:sp>
    </p:spTree>
    <p:extLst>
      <p:ext uri="{BB962C8B-B14F-4D97-AF65-F5344CB8AC3E}">
        <p14:creationId xmlns:p14="http://schemas.microsoft.com/office/powerpoint/2010/main" val="20695041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A5900-4B9E-B94F-98A6-32D6DBE407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AC8DD-C35A-299D-E51C-9D137B48D204}"/>
              </a:ext>
            </a:extLst>
          </p:cNvPr>
          <p:cNvSpPr>
            <a:spLocks noGrp="1"/>
          </p:cNvSpPr>
          <p:nvPr>
            <p:ph type="title"/>
          </p:nvPr>
        </p:nvSpPr>
        <p:spPr>
          <a:xfrm>
            <a:off x="838200" y="0"/>
            <a:ext cx="10515600" cy="1325563"/>
          </a:xfrm>
        </p:spPr>
        <p:txBody>
          <a:bodyPr>
            <a:normAutofit/>
          </a:bodyPr>
          <a:lstStyle/>
          <a:p>
            <a:pPr algn="ctr"/>
            <a:r>
              <a:rPr lang="en-US">
                <a:latin typeface="Montserrat"/>
                <a:cs typeface="Segoe UI Semibold"/>
              </a:rPr>
              <a:t>Political Update – Senate</a:t>
            </a:r>
            <a:endParaRPr lang="en-US" sz="4400">
              <a:latin typeface="Montserrat"/>
              <a:cs typeface="Segoe UI Semibold"/>
            </a:endParaRPr>
          </a:p>
        </p:txBody>
      </p:sp>
      <p:sp>
        <p:nvSpPr>
          <p:cNvPr id="3" name="Content Placeholder 2">
            <a:extLst>
              <a:ext uri="{FF2B5EF4-FFF2-40B4-BE49-F238E27FC236}">
                <a16:creationId xmlns:a16="http://schemas.microsoft.com/office/drawing/2014/main" id="{C59E94CE-084F-2E0A-651B-BD357C391474}"/>
              </a:ext>
            </a:extLst>
          </p:cNvPr>
          <p:cNvSpPr>
            <a:spLocks noGrp="1"/>
          </p:cNvSpPr>
          <p:nvPr>
            <p:ph idx="1"/>
          </p:nvPr>
        </p:nvSpPr>
        <p:spPr>
          <a:xfrm>
            <a:off x="393405" y="1080852"/>
            <a:ext cx="11493795" cy="4873381"/>
          </a:xfrm>
        </p:spPr>
        <p:txBody>
          <a:bodyPr vert="horz" lIns="91440" tIns="45720" rIns="91440" bIns="45720" rtlCol="0" anchor="t">
            <a:normAutofit fontScale="92500"/>
          </a:bodyPr>
          <a:lstStyle/>
          <a:p>
            <a:pPr marL="457200" indent="-457200">
              <a:lnSpc>
                <a:spcPct val="100000"/>
              </a:lnSpc>
              <a:spcBef>
                <a:spcPts val="600"/>
              </a:spcBef>
              <a:spcAft>
                <a:spcPts val="600"/>
              </a:spcAft>
              <a:buFont typeface="Arial"/>
              <a:buChar char="•"/>
            </a:pPr>
            <a:r>
              <a:rPr lang="en-US" sz="2200">
                <a:latin typeface="Montserrat"/>
              </a:rPr>
              <a:t>35 Senate seats will be up for election this November -- GOP could keep a narrow majority </a:t>
            </a:r>
            <a:r>
              <a:rPr lang="en-US" sz="2200" b="1">
                <a:latin typeface="Montserrat"/>
              </a:rPr>
              <a:t>b</a:t>
            </a:r>
            <a:r>
              <a:rPr lang="en-US" sz="2200" b="1" u="sng">
                <a:latin typeface="Montserrat"/>
              </a:rPr>
              <a:t>ut… there is a path for Senate Dems.</a:t>
            </a:r>
            <a:endParaRPr lang="en-US" sz="2200">
              <a:latin typeface="Montserrat"/>
            </a:endParaRPr>
          </a:p>
          <a:p>
            <a:pPr marL="914400" indent="-457200">
              <a:lnSpc>
                <a:spcPct val="100000"/>
              </a:lnSpc>
              <a:spcBef>
                <a:spcPts val="600"/>
              </a:spcBef>
              <a:spcAft>
                <a:spcPts val="600"/>
              </a:spcAft>
              <a:buFont typeface="Arial"/>
              <a:buChar char="•"/>
            </a:pPr>
            <a:r>
              <a:rPr lang="en-US" sz="2100">
                <a:latin typeface="Montserrat" pitchFamily="2" charset="77"/>
              </a:rPr>
              <a:t>Current Senate Control: 53 GOP – 47 DEM</a:t>
            </a:r>
          </a:p>
          <a:p>
            <a:pPr marL="914400" indent="-457200">
              <a:lnSpc>
                <a:spcPct val="100000"/>
              </a:lnSpc>
              <a:spcBef>
                <a:spcPts val="600"/>
              </a:spcBef>
              <a:spcAft>
                <a:spcPts val="600"/>
              </a:spcAft>
              <a:buFont typeface="Arial"/>
              <a:buChar char="•"/>
            </a:pPr>
            <a:r>
              <a:rPr lang="en-US" sz="2100">
                <a:latin typeface="Montserrat" pitchFamily="2" charset="77"/>
              </a:rPr>
              <a:t>Senate Republicans have 22 of the 35 seats to defend</a:t>
            </a:r>
          </a:p>
          <a:p>
            <a:pPr marL="914400" indent="-457200">
              <a:lnSpc>
                <a:spcPct val="100000"/>
              </a:lnSpc>
              <a:spcBef>
                <a:spcPts val="600"/>
              </a:spcBef>
              <a:spcAft>
                <a:spcPts val="600"/>
              </a:spcAft>
              <a:buFont typeface="Arial"/>
              <a:buChar char="•"/>
            </a:pPr>
            <a:r>
              <a:rPr lang="en-US" sz="2100">
                <a:latin typeface="Montserrat"/>
              </a:rPr>
              <a:t>According to the Cook Report, today, Senate R's are favored in 18 races; D’s are favored in 12</a:t>
            </a:r>
          </a:p>
          <a:p>
            <a:pPr marL="914400" indent="-457200">
              <a:lnSpc>
                <a:spcPct val="100000"/>
              </a:lnSpc>
              <a:spcBef>
                <a:spcPts val="600"/>
              </a:spcBef>
              <a:spcAft>
                <a:spcPts val="600"/>
              </a:spcAft>
            </a:pPr>
            <a:r>
              <a:rPr lang="en-US" sz="2100">
                <a:latin typeface="Montserrat" pitchFamily="2" charset="77"/>
              </a:rPr>
              <a:t>To take control of the Senate, D’s must retain </a:t>
            </a:r>
            <a:r>
              <a:rPr lang="en-US" sz="2100" b="1">
                <a:latin typeface="Montserrat" pitchFamily="2" charset="77"/>
              </a:rPr>
              <a:t>GA</a:t>
            </a:r>
            <a:r>
              <a:rPr lang="en-US" sz="2100">
                <a:latin typeface="Montserrat" pitchFamily="2" charset="77"/>
              </a:rPr>
              <a:t> (Ossoff), </a:t>
            </a:r>
            <a:r>
              <a:rPr lang="en-US" sz="2100" b="1">
                <a:latin typeface="Montserrat" pitchFamily="2" charset="77"/>
              </a:rPr>
              <a:t>NH</a:t>
            </a:r>
            <a:r>
              <a:rPr lang="en-US" sz="2100">
                <a:latin typeface="Montserrat" pitchFamily="2" charset="77"/>
              </a:rPr>
              <a:t> (open) and </a:t>
            </a:r>
            <a:r>
              <a:rPr lang="en-US" sz="2100" b="1">
                <a:latin typeface="Montserrat" pitchFamily="2" charset="77"/>
              </a:rPr>
              <a:t>MI</a:t>
            </a:r>
            <a:r>
              <a:rPr lang="en-US" sz="2100">
                <a:latin typeface="Montserrat" pitchFamily="2" charset="77"/>
              </a:rPr>
              <a:t> (open) and win 4 additional races. Those include:</a:t>
            </a:r>
            <a:endParaRPr lang="en-US">
              <a:latin typeface="Montserrat" pitchFamily="2" charset="77"/>
            </a:endParaRPr>
          </a:p>
          <a:p>
            <a:pPr marL="1257300" lvl="1" indent="-342900">
              <a:lnSpc>
                <a:spcPct val="100000"/>
              </a:lnSpc>
              <a:spcBef>
                <a:spcPts val="600"/>
              </a:spcBef>
              <a:spcAft>
                <a:spcPts val="600"/>
              </a:spcAft>
              <a:buFont typeface="Arial,Sans-Serif"/>
              <a:buChar char="•"/>
            </a:pPr>
            <a:r>
              <a:rPr lang="en-US" sz="1800">
                <a:latin typeface="Montserrat" pitchFamily="2" charset="77"/>
              </a:rPr>
              <a:t>No. Carolina (R-Open) (Roy Cooper – former Governor)</a:t>
            </a:r>
          </a:p>
          <a:p>
            <a:pPr marL="1257300" lvl="1" indent="-342900">
              <a:lnSpc>
                <a:spcPct val="100000"/>
              </a:lnSpc>
              <a:spcBef>
                <a:spcPts val="600"/>
              </a:spcBef>
              <a:spcAft>
                <a:spcPts val="600"/>
              </a:spcAft>
              <a:buFont typeface="Arial,Sans-Serif"/>
              <a:buChar char="•"/>
            </a:pPr>
            <a:r>
              <a:rPr lang="en-US" sz="1800">
                <a:latin typeface="Montserrat" pitchFamily="2" charset="77"/>
              </a:rPr>
              <a:t>Michigan (D-Open) *D Primary on Aug. 4 may be a factor</a:t>
            </a:r>
          </a:p>
          <a:p>
            <a:pPr marL="1257300" lvl="1" indent="-342900">
              <a:lnSpc>
                <a:spcPct val="100000"/>
              </a:lnSpc>
              <a:spcBef>
                <a:spcPts val="600"/>
              </a:spcBef>
              <a:spcAft>
                <a:spcPts val="600"/>
              </a:spcAft>
              <a:buFont typeface="Arial,Sans-Serif"/>
              <a:buChar char="•"/>
            </a:pPr>
            <a:r>
              <a:rPr lang="en-US" sz="1800">
                <a:latin typeface="Montserrat"/>
              </a:rPr>
              <a:t>Pick up 3 GOP Seats that are “tossups":  </a:t>
            </a:r>
            <a:r>
              <a:rPr lang="en-US" sz="1600">
                <a:latin typeface="Montserrat"/>
              </a:rPr>
              <a:t>Alaska – Sullivan (R); Maine – Collins (R); Ohio – Husted (R)</a:t>
            </a:r>
          </a:p>
          <a:p>
            <a:pPr marL="1428750" lvl="2" indent="-285750">
              <a:lnSpc>
                <a:spcPct val="100000"/>
              </a:lnSpc>
              <a:spcBef>
                <a:spcPts val="600"/>
              </a:spcBef>
              <a:spcAft>
                <a:spcPts val="600"/>
              </a:spcAft>
              <a:buFont typeface="Arial,Sans-Serif"/>
              <a:buChar char="•"/>
            </a:pPr>
            <a:r>
              <a:rPr lang="en-US" sz="1800">
                <a:latin typeface="Montserrat" pitchFamily="2" charset="77"/>
              </a:rPr>
              <a:t>Additional paths to pick up seats for D’s: Toss Up:  Lean R seats: Iowa (Turek) &amp; TX (Talarico)</a:t>
            </a:r>
          </a:p>
          <a:p>
            <a:pPr marL="173355" lvl="1" indent="0">
              <a:buClr>
                <a:prstClr val="white">
                  <a:lumMod val="65000"/>
                </a:prstClr>
              </a:buClr>
              <a:buNone/>
            </a:pPr>
            <a:endParaRPr lang="en-US" sz="2000" b="1">
              <a:latin typeface="Montserrat"/>
            </a:endParaRPr>
          </a:p>
          <a:p>
            <a:pPr marL="682625" lvl="1" indent="-223520">
              <a:lnSpc>
                <a:spcPct val="100000"/>
              </a:lnSpc>
              <a:spcBef>
                <a:spcPts val="600"/>
              </a:spcBef>
              <a:buClr>
                <a:srgbClr val="A6A6A6"/>
              </a:buClr>
              <a:buFont typeface="Arial,Sans-Serif"/>
              <a:buChar char="•"/>
            </a:pPr>
            <a:endParaRPr lang="en-US">
              <a:solidFill>
                <a:srgbClr val="000000"/>
              </a:solidFill>
              <a:latin typeface="Montserrat"/>
            </a:endParaRPr>
          </a:p>
          <a:p>
            <a:pPr marL="459105" lvl="1" indent="0">
              <a:buClr>
                <a:prstClr val="white">
                  <a:lumMod val="65000"/>
                </a:prstClr>
              </a:buClr>
              <a:buNone/>
            </a:pPr>
            <a:endParaRPr lang="en-US" sz="1600">
              <a:latin typeface="Montserrat"/>
            </a:endParaRPr>
          </a:p>
          <a:p>
            <a:pPr marL="682625" lvl="1" indent="-223520">
              <a:lnSpc>
                <a:spcPct val="100000"/>
              </a:lnSpc>
              <a:spcBef>
                <a:spcPts val="600"/>
              </a:spcBef>
              <a:buClr>
                <a:srgbClr val="A6A6A6"/>
              </a:buClr>
              <a:buFont typeface="Arial"/>
              <a:buChar char="•"/>
            </a:pPr>
            <a:endParaRPr lang="en-US" b="1">
              <a:latin typeface="Montserrat"/>
            </a:endParaRPr>
          </a:p>
          <a:p>
            <a:pPr marL="682625" lvl="1" indent="-223520">
              <a:lnSpc>
                <a:spcPct val="100000"/>
              </a:lnSpc>
              <a:spcBef>
                <a:spcPts val="600"/>
              </a:spcBef>
              <a:buClr>
                <a:srgbClr val="A6A6A6"/>
              </a:buClr>
              <a:buFont typeface="Arial"/>
              <a:buChar char="•"/>
            </a:pPr>
            <a:endParaRPr lang="en-US" sz="1600">
              <a:solidFill>
                <a:srgbClr val="000000"/>
              </a:solidFill>
              <a:latin typeface="Montserrat"/>
            </a:endParaRPr>
          </a:p>
          <a:p>
            <a:pPr marL="682625" lvl="1" indent="-223520">
              <a:lnSpc>
                <a:spcPct val="100000"/>
              </a:lnSpc>
              <a:spcBef>
                <a:spcPts val="600"/>
              </a:spcBef>
              <a:buClr>
                <a:srgbClr val="A6A6A6"/>
              </a:buClr>
              <a:buFont typeface="Arial"/>
              <a:buChar char="•"/>
            </a:pPr>
            <a:endParaRPr lang="en-US">
              <a:solidFill>
                <a:srgbClr val="000000"/>
              </a:solidFill>
              <a:latin typeface="Montserrat"/>
            </a:endParaRPr>
          </a:p>
          <a:p>
            <a:pPr marL="173355" lvl="1" indent="0">
              <a:buClr>
                <a:prstClr val="white">
                  <a:lumMod val="65000"/>
                </a:prstClr>
              </a:buClr>
              <a:buNone/>
            </a:pPr>
            <a:endParaRPr lang="en-US" b="1">
              <a:latin typeface="Montserrat"/>
            </a:endParaRPr>
          </a:p>
        </p:txBody>
      </p:sp>
    </p:spTree>
    <p:extLst>
      <p:ext uri="{BB962C8B-B14F-4D97-AF65-F5344CB8AC3E}">
        <p14:creationId xmlns:p14="http://schemas.microsoft.com/office/powerpoint/2010/main" val="132238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54632-AD21-5FE4-8751-50BE43313B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D41F5-5752-13B0-9807-0F6015B5EBE1}"/>
              </a:ext>
            </a:extLst>
          </p:cNvPr>
          <p:cNvSpPr>
            <a:spLocks noGrp="1"/>
          </p:cNvSpPr>
          <p:nvPr>
            <p:ph type="title"/>
          </p:nvPr>
        </p:nvSpPr>
        <p:spPr>
          <a:xfrm>
            <a:off x="838200" y="0"/>
            <a:ext cx="10515600" cy="1325563"/>
          </a:xfrm>
        </p:spPr>
        <p:txBody>
          <a:bodyPr>
            <a:normAutofit/>
          </a:bodyPr>
          <a:lstStyle/>
          <a:p>
            <a:pPr algn="ctr"/>
            <a:endParaRPr lang="en-US" sz="4400">
              <a:latin typeface="Montserrat"/>
              <a:cs typeface="Segoe UI Semibold"/>
            </a:endParaRPr>
          </a:p>
        </p:txBody>
      </p:sp>
      <p:sp>
        <p:nvSpPr>
          <p:cNvPr id="3" name="Content Placeholder 2">
            <a:extLst>
              <a:ext uri="{FF2B5EF4-FFF2-40B4-BE49-F238E27FC236}">
                <a16:creationId xmlns:a16="http://schemas.microsoft.com/office/drawing/2014/main" id="{C773F54F-D110-897F-8750-40B90D547B8A}"/>
              </a:ext>
            </a:extLst>
          </p:cNvPr>
          <p:cNvSpPr>
            <a:spLocks noGrp="1"/>
          </p:cNvSpPr>
          <p:nvPr>
            <p:ph idx="1"/>
          </p:nvPr>
        </p:nvSpPr>
        <p:spPr>
          <a:xfrm>
            <a:off x="393405" y="1080852"/>
            <a:ext cx="11493795" cy="4873381"/>
          </a:xfrm>
        </p:spPr>
        <p:txBody>
          <a:bodyPr vert="horz" lIns="91440" tIns="45720" rIns="91440" bIns="45720" rtlCol="0" anchor="t">
            <a:normAutofit/>
          </a:bodyPr>
          <a:lstStyle/>
          <a:p>
            <a:pPr marL="173355" lvl="1" indent="0">
              <a:buClr>
                <a:prstClr val="white">
                  <a:lumMod val="65000"/>
                </a:prstClr>
              </a:buClr>
              <a:buNone/>
            </a:pPr>
            <a:endParaRPr lang="en-US" sz="2000" b="1">
              <a:latin typeface="Montserrat"/>
            </a:endParaRPr>
          </a:p>
          <a:p>
            <a:pPr marL="173355" lvl="1" indent="0">
              <a:buNone/>
            </a:pPr>
            <a:endParaRPr lang="en-US" sz="2000" b="1">
              <a:solidFill>
                <a:srgbClr val="000000"/>
              </a:solidFill>
              <a:latin typeface="Montserrat"/>
            </a:endParaRPr>
          </a:p>
          <a:p>
            <a:pPr marL="173355" lvl="1" indent="0">
              <a:buNone/>
            </a:pPr>
            <a:endParaRPr lang="en-US" sz="2000" b="1">
              <a:latin typeface="Montserrat"/>
            </a:endParaRPr>
          </a:p>
          <a:p>
            <a:pPr marL="173355" lvl="1" indent="0">
              <a:buNone/>
            </a:pPr>
            <a:endParaRPr lang="en-US" sz="2000" b="1">
              <a:latin typeface="Montserrat"/>
            </a:endParaRPr>
          </a:p>
          <a:p>
            <a:pPr marL="173355" lvl="1" indent="0">
              <a:buNone/>
            </a:pPr>
            <a:endParaRPr lang="en-US" sz="2000" b="1">
              <a:solidFill>
                <a:srgbClr val="000000"/>
              </a:solidFill>
              <a:latin typeface="Montserrat"/>
            </a:endParaRPr>
          </a:p>
          <a:p>
            <a:pPr marL="173355" lvl="1" indent="0" algn="ctr">
              <a:buNone/>
            </a:pPr>
            <a:r>
              <a:rPr lang="en-US" sz="4400" b="1">
                <a:latin typeface="Montserrat"/>
              </a:rPr>
              <a:t>QUESTIONS?</a:t>
            </a:r>
          </a:p>
          <a:p>
            <a:pPr marL="682625" lvl="1" indent="-223520">
              <a:lnSpc>
                <a:spcPct val="100000"/>
              </a:lnSpc>
              <a:spcBef>
                <a:spcPts val="600"/>
              </a:spcBef>
              <a:buClr>
                <a:srgbClr val="A6A6A6"/>
              </a:buClr>
              <a:buFont typeface="Arial,Sans-Serif"/>
              <a:buChar char="•"/>
            </a:pPr>
            <a:endParaRPr lang="en-US" sz="4400">
              <a:latin typeface="Montserrat"/>
            </a:endParaRPr>
          </a:p>
          <a:p>
            <a:pPr marL="459105" lvl="1" indent="0">
              <a:buClr>
                <a:prstClr val="white">
                  <a:lumMod val="65000"/>
                </a:prstClr>
              </a:buClr>
              <a:buNone/>
            </a:pPr>
            <a:endParaRPr lang="en-US" sz="1600">
              <a:latin typeface="Montserrat"/>
            </a:endParaRPr>
          </a:p>
          <a:p>
            <a:pPr marL="682625" lvl="1" indent="-223520">
              <a:lnSpc>
                <a:spcPct val="100000"/>
              </a:lnSpc>
              <a:spcBef>
                <a:spcPts val="600"/>
              </a:spcBef>
              <a:buClr>
                <a:srgbClr val="A6A6A6"/>
              </a:buClr>
              <a:buFont typeface="Arial"/>
              <a:buChar char="•"/>
            </a:pPr>
            <a:endParaRPr lang="en-US" b="1">
              <a:latin typeface="Montserrat"/>
            </a:endParaRPr>
          </a:p>
          <a:p>
            <a:pPr marL="682625" lvl="1" indent="-223520">
              <a:lnSpc>
                <a:spcPct val="100000"/>
              </a:lnSpc>
              <a:spcBef>
                <a:spcPts val="600"/>
              </a:spcBef>
              <a:buClr>
                <a:srgbClr val="A6A6A6"/>
              </a:buClr>
              <a:buFont typeface="Arial"/>
              <a:buChar char="•"/>
            </a:pPr>
            <a:endParaRPr lang="en-US" sz="1600">
              <a:latin typeface="Montserrat"/>
            </a:endParaRPr>
          </a:p>
          <a:p>
            <a:pPr marL="682625" lvl="1" indent="-223520">
              <a:lnSpc>
                <a:spcPct val="100000"/>
              </a:lnSpc>
              <a:spcBef>
                <a:spcPts val="600"/>
              </a:spcBef>
              <a:buClr>
                <a:srgbClr val="A6A6A6"/>
              </a:buClr>
              <a:buFont typeface="Arial"/>
              <a:buChar char="•"/>
            </a:pPr>
            <a:endParaRPr lang="en-US">
              <a:latin typeface="Montserrat"/>
            </a:endParaRPr>
          </a:p>
          <a:p>
            <a:pPr marL="173355" lvl="1" indent="0">
              <a:buClr>
                <a:prstClr val="white">
                  <a:lumMod val="65000"/>
                </a:prstClr>
              </a:buClr>
              <a:buNone/>
            </a:pPr>
            <a:endParaRPr lang="en-US" b="1">
              <a:latin typeface="Montserrat"/>
            </a:endParaRPr>
          </a:p>
        </p:txBody>
      </p:sp>
    </p:spTree>
    <p:extLst>
      <p:ext uri="{BB962C8B-B14F-4D97-AF65-F5344CB8AC3E}">
        <p14:creationId xmlns:p14="http://schemas.microsoft.com/office/powerpoint/2010/main" val="248743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E7C31-5A36-7502-70FD-82C5CEF3ED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46C7B-6A2D-6E3F-5E29-5BE9853FE6C9}"/>
              </a:ext>
            </a:extLst>
          </p:cNvPr>
          <p:cNvSpPr>
            <a:spLocks noGrp="1"/>
          </p:cNvSpPr>
          <p:nvPr>
            <p:ph type="title"/>
          </p:nvPr>
        </p:nvSpPr>
        <p:spPr/>
        <p:txBody>
          <a:bodyPr vert="horz" lIns="91440" tIns="45720" rIns="91440" bIns="45720" rtlCol="0" anchor="ctr">
            <a:noAutofit/>
          </a:bodyPr>
          <a:lstStyle/>
          <a:p>
            <a:pPr algn="ctr"/>
            <a:r>
              <a:rPr lang="en-US" b="0">
                <a:solidFill>
                  <a:schemeClr val="tx1"/>
                </a:solidFill>
                <a:latin typeface="Montserrat"/>
                <a:cs typeface="Segoe UI Semibold"/>
              </a:rPr>
              <a:t>Surface Transportation – BUILD Act</a:t>
            </a:r>
            <a:endParaRPr lang="en-US" sz="4400" b="0">
              <a:solidFill>
                <a:schemeClr val="tx1"/>
              </a:solidFill>
              <a:latin typeface="Montserrat"/>
              <a:cs typeface="Segoe UI Semibold"/>
            </a:endParaRPr>
          </a:p>
        </p:txBody>
      </p:sp>
      <p:sp>
        <p:nvSpPr>
          <p:cNvPr id="3" name="Content Placeholder 2">
            <a:extLst>
              <a:ext uri="{FF2B5EF4-FFF2-40B4-BE49-F238E27FC236}">
                <a16:creationId xmlns:a16="http://schemas.microsoft.com/office/drawing/2014/main" id="{4DD9E294-4D91-B2C9-01A4-2A9932140222}"/>
              </a:ext>
            </a:extLst>
          </p:cNvPr>
          <p:cNvSpPr>
            <a:spLocks noGrp="1"/>
          </p:cNvSpPr>
          <p:nvPr>
            <p:ph sz="quarter" idx="4294967295"/>
          </p:nvPr>
        </p:nvSpPr>
        <p:spPr>
          <a:xfrm>
            <a:off x="838200" y="1417639"/>
            <a:ext cx="10515600" cy="4611007"/>
          </a:xfrm>
        </p:spPr>
        <p:txBody>
          <a:bodyPr vert="horz" lIns="91440" tIns="45720" rIns="91440" bIns="45720" rtlCol="0" anchor="t">
            <a:normAutofit/>
          </a:bodyPr>
          <a:lstStyle/>
          <a:p>
            <a:r>
              <a:rPr lang="en-US" sz="2400">
                <a:solidFill>
                  <a:srgbClr val="282828"/>
                </a:solidFill>
                <a:latin typeface="Montserrat"/>
                <a:ea typeface="Calibri"/>
              </a:rPr>
              <a:t>BUILD America 250 Act authorizes a total of approximately $580Bin transportation funding for Fiscal Years 2027–2031</a:t>
            </a:r>
            <a:endParaRPr lang="en-US" sz="2400">
              <a:latin typeface="Montserrat"/>
            </a:endParaRPr>
          </a:p>
          <a:p>
            <a:r>
              <a:rPr lang="en-US" sz="2400">
                <a:solidFill>
                  <a:srgbClr val="282828"/>
                </a:solidFill>
                <a:latin typeface="Montserrat"/>
                <a:ea typeface="Calibri"/>
              </a:rPr>
              <a:t>$475 billion from the Highway Trust Fund, an increase of 4% over the IIJA:</a:t>
            </a:r>
            <a:endParaRPr lang="en-US" sz="2400">
              <a:solidFill>
                <a:srgbClr val="000000"/>
              </a:solidFill>
              <a:latin typeface="Montserrat"/>
              <a:ea typeface="Calibri"/>
            </a:endParaRPr>
          </a:p>
          <a:p>
            <a:pPr marL="914400" lvl="1" indent="-342900"/>
            <a:r>
              <a:rPr lang="en-US">
                <a:solidFill>
                  <a:srgbClr val="282828"/>
                </a:solidFill>
                <a:latin typeface="Montserrat"/>
                <a:ea typeface="Calibri"/>
              </a:rPr>
              <a:t>Highway Programs: $375B</a:t>
            </a:r>
            <a:endParaRPr lang="en-US">
              <a:latin typeface="Montserrat"/>
            </a:endParaRPr>
          </a:p>
          <a:p>
            <a:pPr marL="914400" lvl="1" indent="-342900"/>
            <a:r>
              <a:rPr lang="en-US">
                <a:solidFill>
                  <a:srgbClr val="282828"/>
                </a:solidFill>
                <a:latin typeface="Montserrat"/>
                <a:ea typeface="Calibri"/>
              </a:rPr>
              <a:t>Transit Programs: $87B</a:t>
            </a:r>
            <a:endParaRPr lang="en-US">
              <a:latin typeface="Montserrat"/>
            </a:endParaRPr>
          </a:p>
          <a:p>
            <a:r>
              <a:rPr lang="en-US" sz="2400">
                <a:solidFill>
                  <a:srgbClr val="282828"/>
                </a:solidFill>
                <a:latin typeface="Montserrat"/>
                <a:ea typeface="Calibri"/>
              </a:rPr>
              <a:t>Rail Programs: $65B – from the General Fund, subject to annual appropriations</a:t>
            </a:r>
            <a:endParaRPr lang="en-US" sz="2400">
              <a:latin typeface="Montserrat"/>
            </a:endParaRPr>
          </a:p>
          <a:p>
            <a:r>
              <a:rPr lang="en-US" sz="2400">
                <a:solidFill>
                  <a:srgbClr val="282828"/>
                </a:solidFill>
                <a:latin typeface="Montserrat"/>
                <a:ea typeface="Calibri"/>
              </a:rPr>
              <a:t>Includes fees for EVs and hybrid vehicles</a:t>
            </a:r>
          </a:p>
          <a:p>
            <a:r>
              <a:rPr lang="en-US" sz="2400">
                <a:solidFill>
                  <a:srgbClr val="282828"/>
                </a:solidFill>
                <a:latin typeface="Montserrat"/>
                <a:ea typeface="Calibri"/>
              </a:rPr>
              <a:t>House T&amp;I Committee approved bill 62-2; full House consideration possible this month(?) or September.</a:t>
            </a:r>
            <a:endParaRPr lang="en-US" sz="2400">
              <a:solidFill>
                <a:srgbClr val="000000"/>
              </a:solidFill>
              <a:latin typeface="Montserrat"/>
              <a:ea typeface="Calibri"/>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p:txBody>
      </p:sp>
    </p:spTree>
    <p:extLst>
      <p:ext uri="{BB962C8B-B14F-4D97-AF65-F5344CB8AC3E}">
        <p14:creationId xmlns:p14="http://schemas.microsoft.com/office/powerpoint/2010/main" val="3099161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951D-0432-E117-002C-111F343E3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A0FAC-3168-0278-F4F0-E4827515828A}"/>
              </a:ext>
            </a:extLst>
          </p:cNvPr>
          <p:cNvSpPr>
            <a:spLocks noGrp="1"/>
          </p:cNvSpPr>
          <p:nvPr>
            <p:ph type="title"/>
          </p:nvPr>
        </p:nvSpPr>
        <p:spPr>
          <a:xfrm>
            <a:off x="606669" y="272851"/>
            <a:ext cx="10978661" cy="1048362"/>
          </a:xfrm>
        </p:spPr>
        <p:txBody>
          <a:bodyPr vert="horz" lIns="91440" tIns="45720" rIns="91440" bIns="45720" rtlCol="0" anchor="ctr">
            <a:noAutofit/>
          </a:bodyPr>
          <a:lstStyle/>
          <a:p>
            <a:pPr algn="ctr"/>
            <a:r>
              <a:rPr lang="en-US" b="0">
                <a:solidFill>
                  <a:schemeClr val="tx1"/>
                </a:solidFill>
                <a:latin typeface="Montserrat"/>
                <a:cs typeface="Segoe UI Semibold"/>
              </a:rPr>
              <a:t>BUILD Act</a:t>
            </a:r>
            <a:endParaRPr lang="en-US" sz="4400" b="0">
              <a:solidFill>
                <a:schemeClr val="tx1"/>
              </a:solidFill>
              <a:latin typeface="Montserrat"/>
              <a:cs typeface="Segoe UI Semibold"/>
            </a:endParaRPr>
          </a:p>
        </p:txBody>
      </p:sp>
      <p:sp>
        <p:nvSpPr>
          <p:cNvPr id="3" name="Content Placeholder 2">
            <a:extLst>
              <a:ext uri="{FF2B5EF4-FFF2-40B4-BE49-F238E27FC236}">
                <a16:creationId xmlns:a16="http://schemas.microsoft.com/office/drawing/2014/main" id="{C2E62D0C-155B-5E9E-BB74-EBE875AB7C72}"/>
              </a:ext>
            </a:extLst>
          </p:cNvPr>
          <p:cNvSpPr>
            <a:spLocks noGrp="1"/>
          </p:cNvSpPr>
          <p:nvPr>
            <p:ph sz="quarter" idx="4294967295"/>
          </p:nvPr>
        </p:nvSpPr>
        <p:spPr>
          <a:xfrm>
            <a:off x="613228" y="1205099"/>
            <a:ext cx="10972799" cy="4879521"/>
          </a:xfrm>
        </p:spPr>
        <p:txBody>
          <a:bodyPr vert="horz" lIns="91440" tIns="45720" rIns="91440" bIns="45720" rtlCol="0" anchor="t">
            <a:normAutofit fontScale="77500" lnSpcReduction="20000"/>
          </a:bodyPr>
          <a:lstStyle/>
          <a:p>
            <a:pPr>
              <a:lnSpc>
                <a:spcPct val="120000"/>
              </a:lnSpc>
            </a:pPr>
            <a:r>
              <a:rPr lang="en-US" sz="2600">
                <a:latin typeface="Montserrat"/>
                <a:ea typeface="Calibri"/>
              </a:rPr>
              <a:t>Authorizes U.S. DOT to provide technical assistance, guidance, and best practices to State DOTs on lump sum contracting</a:t>
            </a:r>
            <a:endParaRPr lang="en-US" sz="3400"/>
          </a:p>
          <a:p>
            <a:pPr>
              <a:lnSpc>
                <a:spcPct val="120000"/>
              </a:lnSpc>
            </a:pPr>
            <a:r>
              <a:rPr lang="en-US" sz="2600">
                <a:latin typeface="Montserrat"/>
                <a:ea typeface="Calibri"/>
              </a:rPr>
              <a:t>Eliminates the exemption for the State of Minnesota from the prohibition on overhead caps and compliance with the FAR cost principles</a:t>
            </a:r>
            <a:endParaRPr lang="en-US" sz="3400"/>
          </a:p>
          <a:p>
            <a:pPr>
              <a:lnSpc>
                <a:spcPct val="120000"/>
              </a:lnSpc>
            </a:pPr>
            <a:r>
              <a:rPr lang="en-US" sz="2600">
                <a:latin typeface="Montserrat"/>
                <a:ea typeface="Calibri"/>
              </a:rPr>
              <a:t>Digital Delivery:</a:t>
            </a:r>
            <a:endParaRPr lang="en-US" sz="3400"/>
          </a:p>
          <a:p>
            <a:pPr marL="914400" lvl="1" indent="-342900">
              <a:lnSpc>
                <a:spcPct val="120000"/>
              </a:lnSpc>
            </a:pPr>
            <a:r>
              <a:rPr lang="en-US" sz="2600">
                <a:latin typeface="Montserrat"/>
                <a:ea typeface="Calibri"/>
              </a:rPr>
              <a:t>Reauthorizes Advanced Digital Construction Management System (ADCMS) grants</a:t>
            </a:r>
            <a:endParaRPr lang="en-US" sz="2600">
              <a:latin typeface="Montserrat"/>
            </a:endParaRPr>
          </a:p>
          <a:p>
            <a:pPr marL="914400" lvl="1" indent="-342900">
              <a:lnSpc>
                <a:spcPct val="120000"/>
              </a:lnSpc>
            </a:pPr>
            <a:r>
              <a:rPr lang="en-US" sz="2600">
                <a:latin typeface="Montserrat"/>
                <a:ea typeface="Calibri"/>
              </a:rPr>
              <a:t>Makes digital infrastructure an eligible project expense</a:t>
            </a:r>
            <a:endParaRPr lang="en-US" sz="2600">
              <a:latin typeface="Montserrat"/>
            </a:endParaRPr>
          </a:p>
          <a:p>
            <a:pPr marL="914400" lvl="1" indent="-342900">
              <a:lnSpc>
                <a:spcPct val="120000"/>
              </a:lnSpc>
            </a:pPr>
            <a:r>
              <a:rPr lang="en-US" sz="2600">
                <a:latin typeface="Montserrat"/>
                <a:ea typeface="Calibri"/>
              </a:rPr>
              <a:t>Reauthorizes SMART grants</a:t>
            </a:r>
          </a:p>
          <a:p>
            <a:pPr>
              <a:lnSpc>
                <a:spcPct val="120000"/>
              </a:lnSpc>
            </a:pPr>
            <a:r>
              <a:rPr lang="en-US" sz="2600">
                <a:latin typeface="Montserrat"/>
                <a:ea typeface="Calibri"/>
              </a:rPr>
              <a:t>Requires Amtrak to review its A/E procurement practices, including contract terms for indemnification and standard of care</a:t>
            </a:r>
            <a:endParaRPr lang="en-US" sz="3400"/>
          </a:p>
          <a:p>
            <a:pPr>
              <a:lnSpc>
                <a:spcPct val="120000"/>
              </a:lnSpc>
            </a:pPr>
            <a:r>
              <a:rPr lang="en-US" sz="2600">
                <a:latin typeface="Montserrat"/>
                <a:ea typeface="Calibri"/>
              </a:rPr>
              <a:t>ACEC defeated amendments in committee to eliminate QBS and restrict the ability of State DOTs to contract out</a:t>
            </a:r>
          </a:p>
          <a:p>
            <a:endParaRPr lang="en-US" sz="2400">
              <a:latin typeface="Montserrat"/>
              <a:ea typeface="Calibri"/>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p:txBody>
      </p:sp>
    </p:spTree>
    <p:extLst>
      <p:ext uri="{BB962C8B-B14F-4D97-AF65-F5344CB8AC3E}">
        <p14:creationId xmlns:p14="http://schemas.microsoft.com/office/powerpoint/2010/main" val="2405011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79999-BD26-9AB2-C13D-247C52567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FD4058-58A5-7CCA-4AB6-F069402FF6F7}"/>
              </a:ext>
            </a:extLst>
          </p:cNvPr>
          <p:cNvSpPr>
            <a:spLocks noGrp="1"/>
          </p:cNvSpPr>
          <p:nvPr>
            <p:ph type="title"/>
          </p:nvPr>
        </p:nvSpPr>
        <p:spPr/>
        <p:txBody>
          <a:bodyPr vert="horz" lIns="91440" tIns="45720" rIns="91440" bIns="45720" rtlCol="0" anchor="ctr">
            <a:noAutofit/>
          </a:bodyPr>
          <a:lstStyle/>
          <a:p>
            <a:pPr algn="ctr"/>
            <a:r>
              <a:rPr lang="en-US" b="0">
                <a:solidFill>
                  <a:schemeClr val="tx1"/>
                </a:solidFill>
                <a:latin typeface="Montserrat"/>
                <a:cs typeface="Segoe UI Semibold"/>
              </a:rPr>
              <a:t>BUILD Act – Permitting</a:t>
            </a:r>
            <a:r>
              <a:rPr lang="en-US" sz="4400" b="0">
                <a:solidFill>
                  <a:schemeClr val="tx1"/>
                </a:solidFill>
                <a:latin typeface="Montserrat"/>
                <a:cs typeface="Segoe UI Semibold"/>
              </a:rPr>
              <a:t> Reform</a:t>
            </a:r>
          </a:p>
        </p:txBody>
      </p:sp>
      <p:sp>
        <p:nvSpPr>
          <p:cNvPr id="3" name="Content Placeholder 2">
            <a:extLst>
              <a:ext uri="{FF2B5EF4-FFF2-40B4-BE49-F238E27FC236}">
                <a16:creationId xmlns:a16="http://schemas.microsoft.com/office/drawing/2014/main" id="{44B3BF37-8672-5C98-B185-099EDB0CE83A}"/>
              </a:ext>
            </a:extLst>
          </p:cNvPr>
          <p:cNvSpPr>
            <a:spLocks noGrp="1"/>
          </p:cNvSpPr>
          <p:nvPr>
            <p:ph sz="quarter" idx="4294967295"/>
          </p:nvPr>
        </p:nvSpPr>
        <p:spPr>
          <a:xfrm>
            <a:off x="838200" y="1417639"/>
            <a:ext cx="10978660" cy="4587175"/>
          </a:xfrm>
        </p:spPr>
        <p:txBody>
          <a:bodyPr vert="horz" lIns="91440" tIns="45720" rIns="91440" bIns="45720" rtlCol="0" anchor="t">
            <a:normAutofit/>
          </a:bodyPr>
          <a:lstStyle/>
          <a:p>
            <a:pPr marL="462280" lvl="1" indent="0">
              <a:buClr>
                <a:srgbClr val="000000"/>
              </a:buClr>
              <a:buNone/>
            </a:pPr>
            <a:endParaRPr lang="en-US" sz="21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p:txBody>
      </p:sp>
      <p:sp>
        <p:nvSpPr>
          <p:cNvPr id="5" name="TextBox 4">
            <a:extLst>
              <a:ext uri="{FF2B5EF4-FFF2-40B4-BE49-F238E27FC236}">
                <a16:creationId xmlns:a16="http://schemas.microsoft.com/office/drawing/2014/main" id="{259C9FC6-D320-EAFB-9D20-7F112B56D725}"/>
              </a:ext>
            </a:extLst>
          </p:cNvPr>
          <p:cNvSpPr txBox="1"/>
          <p:nvPr/>
        </p:nvSpPr>
        <p:spPr>
          <a:xfrm>
            <a:off x="529968" y="1852536"/>
            <a:ext cx="11058293" cy="2985433"/>
          </a:xfrm>
          <a:prstGeom prst="rect">
            <a:avLst/>
          </a:prstGeom>
          <a:noFill/>
        </p:spPr>
        <p:txBody>
          <a:bodyPr wrap="square" lIns="91440" tIns="45720" rIns="91440" bIns="45720" anchor="t">
            <a:spAutoFit/>
          </a:bodyPr>
          <a:lstStyle/>
          <a:p>
            <a:pPr marL="342900" indent="-342900">
              <a:spcBef>
                <a:spcPts val="600"/>
              </a:spcBef>
              <a:buFont typeface="Arial" panose="020B0604020202020204" pitchFamily="34" charset="0"/>
              <a:buChar char="•"/>
            </a:pPr>
            <a:r>
              <a:rPr lang="en-US" sz="2400">
                <a:solidFill>
                  <a:srgbClr val="282828"/>
                </a:solidFill>
                <a:latin typeface="Montserrat"/>
                <a:ea typeface="Calibri"/>
              </a:rPr>
              <a:t>Expands and strengthens “One Federal Decision” requirements</a:t>
            </a:r>
            <a:endParaRPr lang="en-US" sz="2400">
              <a:solidFill>
                <a:srgbClr val="000000"/>
              </a:solidFill>
              <a:latin typeface="Montserrat"/>
              <a:ea typeface="Calibri"/>
            </a:endParaRPr>
          </a:p>
          <a:p>
            <a:pPr marL="342900" indent="-342900">
              <a:lnSpc>
                <a:spcPct val="100000"/>
              </a:lnSpc>
              <a:spcBef>
                <a:spcPts val="600"/>
              </a:spcBef>
              <a:buFont typeface="Arial" panose="020B0604020202020204" pitchFamily="34" charset="0"/>
              <a:buChar char="•"/>
            </a:pPr>
            <a:r>
              <a:rPr lang="en-US" sz="2400">
                <a:solidFill>
                  <a:srgbClr val="282828"/>
                </a:solidFill>
                <a:latin typeface="Montserrat"/>
                <a:ea typeface="Calibri"/>
              </a:rPr>
              <a:t>Broadens categorical exclusions (CEs) for transportation projects</a:t>
            </a:r>
            <a:endParaRPr lang="en-US" sz="2400">
              <a:latin typeface="Montserrat"/>
            </a:endParaRPr>
          </a:p>
          <a:p>
            <a:pPr marL="342900" indent="-342900">
              <a:lnSpc>
                <a:spcPct val="100000"/>
              </a:lnSpc>
              <a:spcBef>
                <a:spcPts val="600"/>
              </a:spcBef>
              <a:buFont typeface="Arial" panose="020B0604020202020204" pitchFamily="34" charset="0"/>
              <a:buChar char="•"/>
            </a:pPr>
            <a:r>
              <a:rPr lang="en-US" sz="2400">
                <a:solidFill>
                  <a:srgbClr val="282828"/>
                </a:solidFill>
                <a:latin typeface="Montserrat"/>
                <a:ea typeface="Calibri"/>
              </a:rPr>
              <a:t>Allows greater state assumption of NEPA responsibilities</a:t>
            </a:r>
            <a:endParaRPr lang="en-US" sz="2400">
              <a:latin typeface="Montserrat"/>
            </a:endParaRPr>
          </a:p>
          <a:p>
            <a:pPr marL="342900" indent="-342900">
              <a:spcBef>
                <a:spcPts val="600"/>
              </a:spcBef>
              <a:buFont typeface="Arial" panose="020B0604020202020204" pitchFamily="34" charset="0"/>
              <a:buChar char="•"/>
            </a:pPr>
            <a:r>
              <a:rPr lang="en-US" sz="2400">
                <a:solidFill>
                  <a:srgbClr val="282828"/>
                </a:solidFill>
                <a:latin typeface="Montserrat"/>
                <a:ea typeface="Calibri"/>
              </a:rPr>
              <a:t>Reduces duplicative environmental reviews across federal agencies through additional procedures and programmatic agreements</a:t>
            </a:r>
            <a:endParaRPr lang="en-US" sz="2400">
              <a:solidFill>
                <a:srgbClr val="000000"/>
              </a:solidFill>
              <a:latin typeface="Montserrat"/>
              <a:ea typeface="Calibri"/>
            </a:endParaRPr>
          </a:p>
          <a:p>
            <a:pPr marL="342900" indent="-342900">
              <a:lnSpc>
                <a:spcPct val="100000"/>
              </a:lnSpc>
              <a:spcBef>
                <a:spcPts val="600"/>
              </a:spcBef>
              <a:buFont typeface="Arial" panose="020B0604020202020204" pitchFamily="34" charset="0"/>
              <a:buChar char="•"/>
            </a:pPr>
            <a:r>
              <a:rPr lang="en-US" sz="2400">
                <a:solidFill>
                  <a:srgbClr val="282828"/>
                </a:solidFill>
                <a:latin typeface="Montserrat"/>
                <a:ea typeface="Calibri"/>
              </a:rPr>
              <a:t>Accelerates environmental document preparation and decision making</a:t>
            </a:r>
            <a:endParaRPr lang="en-US" sz="2400">
              <a:latin typeface="Montserrat"/>
            </a:endParaRPr>
          </a:p>
        </p:txBody>
      </p:sp>
    </p:spTree>
    <p:extLst>
      <p:ext uri="{BB962C8B-B14F-4D97-AF65-F5344CB8AC3E}">
        <p14:creationId xmlns:p14="http://schemas.microsoft.com/office/powerpoint/2010/main" val="2158666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09C2E-643D-4DC6-579C-8F9E865B9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0697A-99B4-7AF5-B25C-5FF1906D33CA}"/>
              </a:ext>
            </a:extLst>
          </p:cNvPr>
          <p:cNvSpPr>
            <a:spLocks noGrp="1"/>
          </p:cNvSpPr>
          <p:nvPr>
            <p:ph type="title"/>
          </p:nvPr>
        </p:nvSpPr>
        <p:spPr/>
        <p:txBody>
          <a:bodyPr vert="horz" lIns="91440" tIns="45720" rIns="91440" bIns="45720" rtlCol="0" anchor="ctr">
            <a:noAutofit/>
          </a:bodyPr>
          <a:lstStyle/>
          <a:p>
            <a:pPr algn="ctr"/>
            <a:r>
              <a:rPr lang="en-US" b="0">
                <a:solidFill>
                  <a:schemeClr val="tx1"/>
                </a:solidFill>
                <a:latin typeface="Montserrat"/>
                <a:cs typeface="Segoe UI Semibold"/>
              </a:rPr>
              <a:t>Senate Status</a:t>
            </a:r>
            <a:endParaRPr lang="en-US" sz="4400" b="0">
              <a:solidFill>
                <a:schemeClr val="tx1"/>
              </a:solidFill>
              <a:latin typeface="Montserrat"/>
              <a:cs typeface="Segoe UI Semibold"/>
            </a:endParaRPr>
          </a:p>
        </p:txBody>
      </p:sp>
      <p:sp>
        <p:nvSpPr>
          <p:cNvPr id="3" name="Content Placeholder 2">
            <a:extLst>
              <a:ext uri="{FF2B5EF4-FFF2-40B4-BE49-F238E27FC236}">
                <a16:creationId xmlns:a16="http://schemas.microsoft.com/office/drawing/2014/main" id="{4A9F3F3D-F814-DFA4-4B3E-3E60DEA5ECB0}"/>
              </a:ext>
            </a:extLst>
          </p:cNvPr>
          <p:cNvSpPr>
            <a:spLocks noGrp="1"/>
          </p:cNvSpPr>
          <p:nvPr>
            <p:ph sz="quarter" idx="4294967295"/>
          </p:nvPr>
        </p:nvSpPr>
        <p:spPr>
          <a:xfrm>
            <a:off x="838200" y="1417639"/>
            <a:ext cx="10978660" cy="4587175"/>
          </a:xfrm>
        </p:spPr>
        <p:txBody>
          <a:bodyPr vert="horz" lIns="91440" tIns="45720" rIns="91440" bIns="45720" rtlCol="0" anchor="t">
            <a:normAutofit/>
          </a:bodyPr>
          <a:lstStyle/>
          <a:p>
            <a:pPr marL="462280" lvl="1" indent="0">
              <a:buClr>
                <a:srgbClr val="000000"/>
              </a:buClr>
              <a:buNone/>
            </a:pPr>
            <a:endParaRPr lang="en-US" sz="21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p:txBody>
      </p:sp>
      <p:sp>
        <p:nvSpPr>
          <p:cNvPr id="5" name="TextBox 4">
            <a:extLst>
              <a:ext uri="{FF2B5EF4-FFF2-40B4-BE49-F238E27FC236}">
                <a16:creationId xmlns:a16="http://schemas.microsoft.com/office/drawing/2014/main" id="{D9462280-3265-7DEF-D534-7956CD0D7645}"/>
              </a:ext>
            </a:extLst>
          </p:cNvPr>
          <p:cNvSpPr txBox="1"/>
          <p:nvPr/>
        </p:nvSpPr>
        <p:spPr>
          <a:xfrm>
            <a:off x="529968" y="1852536"/>
            <a:ext cx="11058293" cy="2246769"/>
          </a:xfrm>
          <a:prstGeom prst="rect">
            <a:avLst/>
          </a:prstGeom>
          <a:noFill/>
        </p:spPr>
        <p:txBody>
          <a:bodyPr wrap="square" lIns="91440" tIns="45720" rIns="91440" bIns="45720" anchor="t">
            <a:spAutoFit/>
          </a:bodyPr>
          <a:lstStyle/>
          <a:p>
            <a:pPr marL="342900" indent="-342900">
              <a:spcBef>
                <a:spcPts val="600"/>
              </a:spcBef>
              <a:buFont typeface="Arial" panose="020B0604020202020204" pitchFamily="34" charset="0"/>
              <a:buChar char="•"/>
            </a:pPr>
            <a:r>
              <a:rPr lang="en-US" sz="2400" dirty="0">
                <a:solidFill>
                  <a:srgbClr val="282828"/>
                </a:solidFill>
                <a:latin typeface="Montserrat"/>
                <a:ea typeface="Calibri"/>
              </a:rPr>
              <a:t>Bill release possible before August recess.</a:t>
            </a:r>
          </a:p>
          <a:p>
            <a:pPr marL="342900" indent="-342900">
              <a:spcBef>
                <a:spcPts val="600"/>
              </a:spcBef>
              <a:buFont typeface="Arial" panose="020B0604020202020204" pitchFamily="34" charset="0"/>
              <a:buChar char="•"/>
            </a:pPr>
            <a:r>
              <a:rPr lang="en-US" sz="2400" dirty="0">
                <a:solidFill>
                  <a:srgbClr val="282828"/>
                </a:solidFill>
                <a:latin typeface="Montserrat"/>
                <a:ea typeface="Calibri"/>
              </a:rPr>
              <a:t>Issues still under negotiation:</a:t>
            </a:r>
          </a:p>
          <a:p>
            <a:pPr marL="800100" lvl="1" indent="-342900">
              <a:spcBef>
                <a:spcPts val="600"/>
              </a:spcBef>
              <a:buFont typeface="Courier New" panose="020B0604020202020204" pitchFamily="34" charset="0"/>
              <a:buChar char="o"/>
            </a:pPr>
            <a:r>
              <a:rPr lang="en-US" sz="2400" dirty="0">
                <a:solidFill>
                  <a:srgbClr val="282828"/>
                </a:solidFill>
                <a:latin typeface="Montserrat"/>
                <a:ea typeface="Calibri"/>
              </a:rPr>
              <a:t>Permitting reform</a:t>
            </a:r>
          </a:p>
          <a:p>
            <a:pPr marL="800100" lvl="1" indent="-342900">
              <a:spcBef>
                <a:spcPts val="600"/>
              </a:spcBef>
              <a:buFont typeface="Courier New" panose="020B0604020202020204" pitchFamily="34" charset="0"/>
              <a:buChar char="o"/>
            </a:pPr>
            <a:r>
              <a:rPr lang="en-US" sz="2400" dirty="0">
                <a:solidFill>
                  <a:srgbClr val="282828"/>
                </a:solidFill>
                <a:latin typeface="Montserrat"/>
                <a:ea typeface="Calibri"/>
              </a:rPr>
              <a:t>Existing discretionary grant programs</a:t>
            </a:r>
          </a:p>
          <a:p>
            <a:pPr marL="800100" lvl="1" indent="-342900">
              <a:spcBef>
                <a:spcPts val="600"/>
              </a:spcBef>
              <a:buFont typeface="Courier New" panose="020B0604020202020204" pitchFamily="34" charset="0"/>
              <a:buChar char="o"/>
            </a:pPr>
            <a:endParaRPr lang="en-US" sz="2400" dirty="0">
              <a:solidFill>
                <a:srgbClr val="282828"/>
              </a:solidFill>
              <a:latin typeface="Montserrat"/>
              <a:ea typeface="Calibri"/>
            </a:endParaRPr>
          </a:p>
        </p:txBody>
      </p:sp>
    </p:spTree>
    <p:extLst>
      <p:ext uri="{BB962C8B-B14F-4D97-AF65-F5344CB8AC3E}">
        <p14:creationId xmlns:p14="http://schemas.microsoft.com/office/powerpoint/2010/main" val="3653985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0EABC-2687-E863-1164-FB641F273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D91BA-E5E2-864C-6A3E-7EAB8CA8DC9A}"/>
              </a:ext>
            </a:extLst>
          </p:cNvPr>
          <p:cNvSpPr>
            <a:spLocks noGrp="1"/>
          </p:cNvSpPr>
          <p:nvPr>
            <p:ph type="title"/>
          </p:nvPr>
        </p:nvSpPr>
        <p:spPr/>
        <p:txBody>
          <a:bodyPr vert="horz" lIns="91440" tIns="45720" rIns="91440" bIns="45720" rtlCol="0" anchor="ctr">
            <a:noAutofit/>
          </a:bodyPr>
          <a:lstStyle/>
          <a:p>
            <a:pPr algn="ctr"/>
            <a:r>
              <a:rPr lang="en-US" sz="4400" b="0">
                <a:solidFill>
                  <a:schemeClr val="tx1"/>
                </a:solidFill>
                <a:latin typeface="Montserrat"/>
                <a:cs typeface="Segoe UI Semibold"/>
              </a:rPr>
              <a:t>Water Infrastructure</a:t>
            </a:r>
          </a:p>
        </p:txBody>
      </p:sp>
      <p:sp>
        <p:nvSpPr>
          <p:cNvPr id="3" name="Content Placeholder 2">
            <a:extLst>
              <a:ext uri="{FF2B5EF4-FFF2-40B4-BE49-F238E27FC236}">
                <a16:creationId xmlns:a16="http://schemas.microsoft.com/office/drawing/2014/main" id="{EFD9A819-4B36-0C74-3BF2-015CDA903AF1}"/>
              </a:ext>
            </a:extLst>
          </p:cNvPr>
          <p:cNvSpPr>
            <a:spLocks noGrp="1"/>
          </p:cNvSpPr>
          <p:nvPr>
            <p:ph sz="quarter" idx="4294967295"/>
          </p:nvPr>
        </p:nvSpPr>
        <p:spPr>
          <a:xfrm>
            <a:off x="838200" y="1532798"/>
            <a:ext cx="10515600" cy="4349750"/>
          </a:xfrm>
        </p:spPr>
        <p:txBody>
          <a:bodyPr vert="horz" lIns="91440" tIns="45720" rIns="91440" bIns="45720" rtlCol="0" anchor="t">
            <a:normAutofit/>
          </a:bodyPr>
          <a:lstStyle/>
          <a:p>
            <a:pPr>
              <a:lnSpc>
                <a:spcPct val="100000"/>
              </a:lnSpc>
              <a:spcBef>
                <a:spcPts val="600"/>
              </a:spcBef>
              <a:spcAft>
                <a:spcPts val="600"/>
              </a:spcAft>
            </a:pPr>
            <a:r>
              <a:rPr lang="en-US" sz="2200">
                <a:latin typeface="Montserrat"/>
                <a:ea typeface="Calibri"/>
              </a:rPr>
              <a:t>House and Senate committees have passed respective versions of WRDA</a:t>
            </a:r>
            <a:endParaRPr lang="en-US"/>
          </a:p>
          <a:p>
            <a:pPr>
              <a:lnSpc>
                <a:spcPct val="100000"/>
              </a:lnSpc>
              <a:spcBef>
                <a:spcPts val="600"/>
              </a:spcBef>
              <a:spcAft>
                <a:spcPts val="600"/>
              </a:spcAft>
            </a:pPr>
            <a:r>
              <a:rPr lang="en-US" sz="2200">
                <a:latin typeface="Montserrat"/>
                <a:ea typeface="Calibri"/>
              </a:rPr>
              <a:t>Senate EPW bill authorizes new Corps projects, also reauthorizes Clean Water &amp; Safe Drinking Water Act State Revolving Fund (SRF) programs</a:t>
            </a:r>
            <a:endParaRPr lang="en-US"/>
          </a:p>
          <a:p>
            <a:pPr>
              <a:lnSpc>
                <a:spcPct val="100000"/>
              </a:lnSpc>
              <a:spcBef>
                <a:spcPts val="600"/>
              </a:spcBef>
              <a:spcAft>
                <a:spcPts val="600"/>
              </a:spcAft>
            </a:pPr>
            <a:r>
              <a:rPr lang="en-US" sz="2200">
                <a:latin typeface="Montserrat"/>
                <a:ea typeface="Calibri"/>
              </a:rPr>
              <a:t>House T&amp;I bill authorizes new Corps water projects; includes language directing the Corps to provide information related to the 6% fee cap:</a:t>
            </a:r>
          </a:p>
          <a:p>
            <a:pPr lvl="1">
              <a:lnSpc>
                <a:spcPct val="100000"/>
              </a:lnSpc>
              <a:spcBef>
                <a:spcPts val="600"/>
              </a:spcBef>
              <a:spcAft>
                <a:spcPts val="600"/>
              </a:spcAft>
            </a:pPr>
            <a:r>
              <a:rPr lang="en-US" sz="2200">
                <a:latin typeface="Montserrat"/>
                <a:ea typeface="Calibri"/>
              </a:rPr>
              <a:t>Fee cap issue in play with Resources Committee legislation</a:t>
            </a:r>
          </a:p>
          <a:p>
            <a:pPr>
              <a:lnSpc>
                <a:spcPct val="100000"/>
              </a:lnSpc>
              <a:spcBef>
                <a:spcPts val="600"/>
              </a:spcBef>
              <a:spcAft>
                <a:spcPts val="600"/>
              </a:spcAft>
            </a:pPr>
            <a:r>
              <a:rPr lang="en-US" sz="2200">
                <a:latin typeface="Montserrat"/>
                <a:ea typeface="Calibri"/>
              </a:rPr>
              <a:t>House Commerce Committee preparing to release Drinking Water SRF bill; includes QBS language requested by ACEC</a:t>
            </a: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a:p>
            <a:pPr lvl="1" indent="-223520">
              <a:buClr>
                <a:srgbClr val="000000"/>
              </a:buClr>
            </a:pPr>
            <a:endParaRPr lang="en-US" sz="1600">
              <a:latin typeface="Montserrat"/>
            </a:endParaRPr>
          </a:p>
        </p:txBody>
      </p:sp>
    </p:spTree>
    <p:extLst>
      <p:ext uri="{BB962C8B-B14F-4D97-AF65-F5344CB8AC3E}">
        <p14:creationId xmlns:p14="http://schemas.microsoft.com/office/powerpoint/2010/main" val="3731906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6E5B4-934D-404F-143C-8686C560A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7F399-6824-4B62-1512-98098FBF1FCC}"/>
              </a:ext>
            </a:extLst>
          </p:cNvPr>
          <p:cNvSpPr>
            <a:spLocks noGrp="1"/>
          </p:cNvSpPr>
          <p:nvPr>
            <p:ph type="title"/>
          </p:nvPr>
        </p:nvSpPr>
        <p:spPr>
          <a:xfrm>
            <a:off x="606669" y="186397"/>
            <a:ext cx="10978661" cy="1048362"/>
          </a:xfrm>
        </p:spPr>
        <p:txBody>
          <a:bodyPr>
            <a:normAutofit/>
          </a:bodyPr>
          <a:lstStyle/>
          <a:p>
            <a:pPr algn="ctr"/>
            <a:r>
              <a:rPr lang="en-US" sz="4400" b="0">
                <a:solidFill>
                  <a:schemeClr val="tx1"/>
                </a:solidFill>
                <a:latin typeface="Montserrat"/>
                <a:cs typeface="Segoe UI Semibold"/>
              </a:rPr>
              <a:t>Energy</a:t>
            </a:r>
          </a:p>
        </p:txBody>
      </p:sp>
      <p:sp>
        <p:nvSpPr>
          <p:cNvPr id="3" name="Content Placeholder 2">
            <a:extLst>
              <a:ext uri="{FF2B5EF4-FFF2-40B4-BE49-F238E27FC236}">
                <a16:creationId xmlns:a16="http://schemas.microsoft.com/office/drawing/2014/main" id="{C889B458-5724-3011-A2F1-21EEDE1B1982}"/>
              </a:ext>
            </a:extLst>
          </p:cNvPr>
          <p:cNvSpPr>
            <a:spLocks noGrp="1"/>
          </p:cNvSpPr>
          <p:nvPr>
            <p:ph sz="quarter" idx="4294967295"/>
          </p:nvPr>
        </p:nvSpPr>
        <p:spPr>
          <a:xfrm>
            <a:off x="472460" y="1234759"/>
            <a:ext cx="11247077" cy="4708525"/>
          </a:xfrm>
        </p:spPr>
        <p:txBody>
          <a:bodyPr vert="horz" lIns="91440" tIns="45720" rIns="91440" bIns="45720" rtlCol="0" anchor="t">
            <a:normAutofit fontScale="97500"/>
          </a:bodyPr>
          <a:lstStyle/>
          <a:p>
            <a:r>
              <a:rPr lang="en-US" sz="2100" kern="100">
                <a:latin typeface="Montserrat"/>
                <a:ea typeface="Calibri"/>
              </a:rPr>
              <a:t>Funding for Department of Energy and other major federal agencies; financing tools will play a role in directing capital toward projects tied to grid stability and baseload power</a:t>
            </a:r>
          </a:p>
          <a:p>
            <a:r>
              <a:rPr lang="en-US" sz="2100" kern="100">
                <a:latin typeface="Montserrat"/>
                <a:ea typeface="Calibri"/>
              </a:rPr>
              <a:t>Focus on natural gas, nuclear technologies, and critical materials development</a:t>
            </a:r>
            <a:endParaRPr lang="en-US" sz="2100">
              <a:latin typeface="Montserrat"/>
            </a:endParaRPr>
          </a:p>
          <a:p>
            <a:r>
              <a:rPr lang="en-US" sz="2100" kern="100">
                <a:latin typeface="Montserrat" pitchFamily="2" charset="77"/>
                <a:ea typeface="+mn-lt"/>
                <a:cs typeface="+mn-lt"/>
              </a:rPr>
              <a:t>Data Centers:</a:t>
            </a:r>
          </a:p>
          <a:p>
            <a:pPr lvl="1"/>
            <a:r>
              <a:rPr lang="en-US" sz="2100" kern="100">
                <a:latin typeface="Montserrat"/>
                <a:ea typeface="+mn-lt"/>
                <a:cs typeface="+mn-lt"/>
              </a:rPr>
              <a:t>Developed data center policy paper and companion state legislative tracker giving MOs a tool for advocacy</a:t>
            </a:r>
            <a:endParaRPr lang="en-US" sz="2100">
              <a:latin typeface="Montserrat"/>
              <a:ea typeface="+mn-lt"/>
              <a:cs typeface="+mn-lt"/>
            </a:endParaRPr>
          </a:p>
          <a:p>
            <a:pPr lvl="1"/>
            <a:r>
              <a:rPr lang="en-US" sz="2100" kern="100">
                <a:latin typeface="Montserrat"/>
                <a:ea typeface="+mn-lt"/>
                <a:cs typeface="+mn-lt"/>
              </a:rPr>
              <a:t>Pursuing partnership with the U.S. Chamber of Commerce to advance industry voice on the economic value data centers create</a:t>
            </a:r>
            <a:endParaRPr lang="en-US" sz="2100">
              <a:latin typeface="Montserrat"/>
              <a:ea typeface="+mn-lt"/>
              <a:cs typeface="+mn-lt"/>
            </a:endParaRPr>
          </a:p>
          <a:p>
            <a:r>
              <a:rPr lang="en-US" sz="2100" kern="100">
                <a:latin typeface="Montserrat"/>
                <a:ea typeface="+mn-lt"/>
                <a:cs typeface="+mn-lt"/>
              </a:rPr>
              <a:t>Summer meeting featured tour of TVA and Oak Ridge National Lab, deepening member exposure to leading institutions in grid operations and energy innovation</a:t>
            </a:r>
            <a:endParaRPr lang="en-US" sz="2100">
              <a:latin typeface="Montserrat"/>
              <a:ea typeface="Calibri"/>
            </a:endParaRPr>
          </a:p>
          <a:p>
            <a:r>
              <a:rPr lang="en-US" sz="2100" kern="100">
                <a:latin typeface="Montserrat"/>
                <a:ea typeface="Calibri"/>
              </a:rPr>
              <a:t>Continue to work with coalitions on protecting renewable projects</a:t>
            </a:r>
            <a:endParaRPr lang="en-US" sz="2100">
              <a:latin typeface="Montserrat"/>
            </a:endParaRPr>
          </a:p>
          <a:p>
            <a:pPr>
              <a:lnSpc>
                <a:spcPct val="100000"/>
              </a:lnSpc>
              <a:spcBef>
                <a:spcPts val="600"/>
              </a:spcBef>
              <a:buFont typeface="Wingdings" panose="020B0604020202020204" pitchFamily="34" charset="0"/>
              <a:buChar char="§"/>
            </a:pPr>
            <a:endParaRPr lang="en-US" sz="1800" kern="100">
              <a:latin typeface="Montserrat"/>
              <a:ea typeface="Calibri"/>
            </a:endParaRPr>
          </a:p>
        </p:txBody>
      </p:sp>
    </p:spTree>
    <p:extLst>
      <p:ext uri="{BB962C8B-B14F-4D97-AF65-F5344CB8AC3E}">
        <p14:creationId xmlns:p14="http://schemas.microsoft.com/office/powerpoint/2010/main" val="686515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18CED-EFDA-A85E-FF11-B7554DAB5C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54149A-93DB-D9EC-0D35-18DF2C5F9696}"/>
              </a:ext>
            </a:extLst>
          </p:cNvPr>
          <p:cNvSpPr>
            <a:spLocks noGrp="1"/>
          </p:cNvSpPr>
          <p:nvPr>
            <p:ph type="title"/>
          </p:nvPr>
        </p:nvSpPr>
        <p:spPr/>
        <p:txBody>
          <a:bodyPr>
            <a:noAutofit/>
          </a:bodyPr>
          <a:lstStyle/>
          <a:p>
            <a:pPr algn="ctr"/>
            <a:r>
              <a:rPr lang="en-US" sz="4400" b="0">
                <a:solidFill>
                  <a:schemeClr val="tx1"/>
                </a:solidFill>
                <a:latin typeface="Montserrat"/>
                <a:cs typeface="Segoe UI Semibold"/>
              </a:rPr>
              <a:t>Federal Markets </a:t>
            </a:r>
          </a:p>
        </p:txBody>
      </p:sp>
      <p:sp>
        <p:nvSpPr>
          <p:cNvPr id="3" name="Content Placeholder 2">
            <a:extLst>
              <a:ext uri="{FF2B5EF4-FFF2-40B4-BE49-F238E27FC236}">
                <a16:creationId xmlns:a16="http://schemas.microsoft.com/office/drawing/2014/main" id="{5121D3AE-DB8D-9BE3-8DAB-3F94463791B6}"/>
              </a:ext>
            </a:extLst>
          </p:cNvPr>
          <p:cNvSpPr>
            <a:spLocks noGrp="1"/>
          </p:cNvSpPr>
          <p:nvPr>
            <p:ph sz="quarter" idx="4294967295"/>
          </p:nvPr>
        </p:nvSpPr>
        <p:spPr>
          <a:xfrm>
            <a:off x="478449" y="1417639"/>
            <a:ext cx="11235101" cy="4142242"/>
          </a:xfrm>
        </p:spPr>
        <p:txBody>
          <a:bodyPr vert="horz" lIns="91440" tIns="45720" rIns="91440" bIns="45720" rtlCol="0" anchor="t">
            <a:noAutofit/>
          </a:bodyPr>
          <a:lstStyle/>
          <a:p>
            <a:pPr>
              <a:lnSpc>
                <a:spcPct val="100000"/>
              </a:lnSpc>
              <a:buClr>
                <a:srgbClr val="000000"/>
              </a:buClr>
            </a:pPr>
            <a:r>
              <a:rPr lang="en-US" sz="2400">
                <a:latin typeface="Montserrat"/>
                <a:cs typeface="Segoe UI"/>
              </a:rPr>
              <a:t>Expand 10% fee cap to Corps Civil Works projects, civilian agencies</a:t>
            </a:r>
          </a:p>
          <a:p>
            <a:pPr>
              <a:lnSpc>
                <a:spcPct val="100000"/>
              </a:lnSpc>
              <a:buClr>
                <a:srgbClr val="000000"/>
              </a:buClr>
            </a:pPr>
            <a:r>
              <a:rPr lang="en-US" sz="2400">
                <a:latin typeface="Montserrat"/>
                <a:cs typeface="Segoe UI"/>
              </a:rPr>
              <a:t>Engaging on ongoing FAR Rewrite</a:t>
            </a:r>
            <a:endParaRPr lang="en-US" sz="2400">
              <a:latin typeface="Montserrat"/>
            </a:endParaRPr>
          </a:p>
          <a:p>
            <a:pPr>
              <a:lnSpc>
                <a:spcPct val="100000"/>
              </a:lnSpc>
              <a:buClr>
                <a:srgbClr val="000000"/>
              </a:buClr>
            </a:pPr>
            <a:r>
              <a:rPr lang="en-US" sz="2400">
                <a:latin typeface="Montserrat"/>
                <a:ea typeface="+mn-lt"/>
                <a:cs typeface="+mn-lt"/>
              </a:rPr>
              <a:t>Seeking a 5-year reauthorization of the Legacy Restoration Fund (LRF) to fund infrastructure projects on federal lands (such as the National Park Service and the Forest Service)</a:t>
            </a:r>
            <a:endParaRPr lang="en-US" sz="2400">
              <a:latin typeface="Montserrat"/>
              <a:cs typeface="Segoe UI"/>
            </a:endParaRPr>
          </a:p>
          <a:p>
            <a:pPr>
              <a:lnSpc>
                <a:spcPct val="100000"/>
              </a:lnSpc>
              <a:buClr>
                <a:srgbClr val="000000"/>
              </a:buClr>
            </a:pPr>
            <a:r>
              <a:rPr lang="en-US" sz="2400">
                <a:latin typeface="Montserrat"/>
                <a:ea typeface="+mn-lt"/>
                <a:cs typeface="+mn-lt"/>
              </a:rPr>
              <a:t>Providing feedback on DoD’s use of Progressive Design-Build authority via the use of Other Transaction Agreements (OTA)</a:t>
            </a:r>
            <a:endParaRPr lang="en-US" sz="2400">
              <a:latin typeface="Montserrat"/>
              <a:cs typeface="Segoe UI"/>
            </a:endParaRPr>
          </a:p>
          <a:p>
            <a:pPr>
              <a:lnSpc>
                <a:spcPct val="100000"/>
              </a:lnSpc>
              <a:buClr>
                <a:srgbClr val="000000"/>
              </a:buClr>
            </a:pPr>
            <a:r>
              <a:rPr lang="en-US" sz="2400">
                <a:latin typeface="Montserrat"/>
                <a:cs typeface="Segoe UI"/>
              </a:rPr>
              <a:t>CMMC Phase-II implementation on hold</a:t>
            </a:r>
          </a:p>
          <a:p>
            <a:pPr>
              <a:lnSpc>
                <a:spcPct val="100000"/>
              </a:lnSpc>
              <a:buClr>
                <a:srgbClr val="000000"/>
              </a:buClr>
            </a:pPr>
            <a:endParaRPr lang="en-US" sz="2400">
              <a:latin typeface="Montserrat"/>
              <a:cs typeface="Segoe UI"/>
            </a:endParaRPr>
          </a:p>
          <a:p>
            <a:pPr marL="0" indent="0">
              <a:lnSpc>
                <a:spcPct val="100000"/>
              </a:lnSpc>
              <a:spcBef>
                <a:spcPts val="0"/>
              </a:spcBef>
              <a:buClr>
                <a:srgbClr val="000000"/>
              </a:buClr>
              <a:buNone/>
            </a:pPr>
            <a:endParaRPr lang="en-US" sz="2000">
              <a:latin typeface="Montserrat"/>
              <a:cs typeface="Segoe UI"/>
            </a:endParaRPr>
          </a:p>
        </p:txBody>
      </p:sp>
    </p:spTree>
    <p:extLst>
      <p:ext uri="{BB962C8B-B14F-4D97-AF65-F5344CB8AC3E}">
        <p14:creationId xmlns:p14="http://schemas.microsoft.com/office/powerpoint/2010/main" val="1502325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B1838-95BE-C222-ACD3-744A6A724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CA402-F47A-4D5D-B55F-BC86606C38DC}"/>
              </a:ext>
            </a:extLst>
          </p:cNvPr>
          <p:cNvSpPr>
            <a:spLocks noGrp="1"/>
          </p:cNvSpPr>
          <p:nvPr>
            <p:ph type="title"/>
          </p:nvPr>
        </p:nvSpPr>
        <p:spPr>
          <a:xfrm>
            <a:off x="837340" y="0"/>
            <a:ext cx="10515600" cy="1325563"/>
          </a:xfrm>
        </p:spPr>
        <p:txBody>
          <a:bodyPr>
            <a:noAutofit/>
          </a:bodyPr>
          <a:lstStyle/>
          <a:p>
            <a:pPr algn="ctr"/>
            <a:r>
              <a:rPr lang="en-US" sz="4400" b="0">
                <a:solidFill>
                  <a:schemeClr val="tx1"/>
                </a:solidFill>
                <a:latin typeface="Montserrat"/>
                <a:cs typeface="Segoe UI Semibold"/>
              </a:rPr>
              <a:t>International Markets </a:t>
            </a:r>
          </a:p>
        </p:txBody>
      </p:sp>
      <p:sp>
        <p:nvSpPr>
          <p:cNvPr id="3" name="Content Placeholder 2">
            <a:extLst>
              <a:ext uri="{FF2B5EF4-FFF2-40B4-BE49-F238E27FC236}">
                <a16:creationId xmlns:a16="http://schemas.microsoft.com/office/drawing/2014/main" id="{D27E46BD-6BE7-647A-63A8-0AA7B4043A8C}"/>
              </a:ext>
            </a:extLst>
          </p:cNvPr>
          <p:cNvSpPr>
            <a:spLocks noGrp="1"/>
          </p:cNvSpPr>
          <p:nvPr>
            <p:ph sz="quarter" idx="10"/>
          </p:nvPr>
        </p:nvSpPr>
        <p:spPr>
          <a:xfrm>
            <a:off x="793797" y="1141414"/>
            <a:ext cx="10515600" cy="5014059"/>
          </a:xfrm>
        </p:spPr>
        <p:txBody>
          <a:bodyPr vert="horz" lIns="91440" tIns="45720" rIns="91440" bIns="45720" rtlCol="0" anchor="t">
            <a:noAutofit/>
          </a:bodyPr>
          <a:lstStyle/>
          <a:p>
            <a:pPr lvl="0"/>
            <a:r>
              <a:rPr lang="en-US" sz="2000"/>
              <a:t>ACEC and FIDIC CEO Susanna </a:t>
            </a:r>
            <a:r>
              <a:rPr lang="en-US" sz="2000" err="1"/>
              <a:t>Zammataro</a:t>
            </a:r>
            <a:r>
              <a:rPr lang="en-US" sz="2000"/>
              <a:t> engaged World Bank/IDB on attracting more U.S. companies to global infrastructure projects</a:t>
            </a:r>
          </a:p>
          <a:p>
            <a:pPr lvl="0"/>
            <a:r>
              <a:rPr lang="en-US" sz="2000"/>
              <a:t>Attended USTDA's Latin America/Caribbean Advanced Civil Nuclear Energy Business Briefing (6 countries)</a:t>
            </a:r>
          </a:p>
          <a:p>
            <a:pPr lvl="0"/>
            <a:r>
              <a:rPr lang="en-US" sz="2000"/>
              <a:t>At State Department's request, met with U.S. companies and FIDIC-Kenya on African investment opportunities</a:t>
            </a:r>
          </a:p>
          <a:p>
            <a:pPr lvl="0"/>
            <a:r>
              <a:rPr lang="en-US" sz="2000"/>
              <a:t>Regular distribution of project opportunities via International Trade Administration and State Department</a:t>
            </a:r>
          </a:p>
          <a:p>
            <a:pPr lvl="0"/>
            <a:r>
              <a:rPr lang="en-US" sz="2000"/>
              <a:t>FIDIC Global Infrastructure Conference — September, India</a:t>
            </a:r>
          </a:p>
          <a:p>
            <a:pPr lvl="0"/>
            <a:r>
              <a:rPr lang="en-US" sz="2000"/>
              <a:t>Finalizing FIDIC QBS report for release at the September conference</a:t>
            </a:r>
          </a:p>
          <a:p>
            <a:pPr marL="0" indent="0">
              <a:lnSpc>
                <a:spcPct val="100000"/>
              </a:lnSpc>
              <a:spcBef>
                <a:spcPts val="0"/>
              </a:spcBef>
              <a:buClr>
                <a:srgbClr val="000000"/>
              </a:buClr>
              <a:buNone/>
            </a:pPr>
            <a:endParaRPr lang="en-US" sz="1800">
              <a:cs typeface="Segoe UI"/>
            </a:endParaRPr>
          </a:p>
        </p:txBody>
      </p:sp>
    </p:spTree>
    <p:extLst>
      <p:ext uri="{BB962C8B-B14F-4D97-AF65-F5344CB8AC3E}">
        <p14:creationId xmlns:p14="http://schemas.microsoft.com/office/powerpoint/2010/main" val="1990517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5B1F0324-A303-D840-97BD-DCB71D571D06}">
  <we:reference id="WA200005234" version="1.0.0.0" store="Omex" storeType="OMEX"/>
  <we:alternateReferences>
    <we:reference id="WA200005234" version="1.0.0.0" store="WA200005234"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389F9435-ABF4-F142-8C23-A79F008BA129}">
  <we:reference id="WA200001745" version="1.0.1.5" store="Omex" storeType="OMEX"/>
  <we:alternateReferences>
    <we:reference id="WA200001745" version="1.0.1.5" store="WA20000174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9b9d946-3c4d-4a49-882f-10e8d2f7773c">
      <Terms xmlns="http://schemas.microsoft.com/office/infopath/2007/PartnerControls"/>
    </lcf76f155ced4ddcb4097134ff3c332f>
    <TaxCatchAll xmlns="e583e841-40af-4ece-b769-a21428118a97"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5D1874759639647BEDF29AA5F103850" ma:contentTypeVersion="18" ma:contentTypeDescription="Create a new document." ma:contentTypeScope="" ma:versionID="6e613aa5f7744a4cba602b29b93cb13a">
  <xsd:schema xmlns:xsd="http://www.w3.org/2001/XMLSchema" xmlns:xs="http://www.w3.org/2001/XMLSchema" xmlns:p="http://schemas.microsoft.com/office/2006/metadata/properties" xmlns:ns1="http://schemas.microsoft.com/sharepoint/v3" xmlns:ns2="29b9d946-3c4d-4a49-882f-10e8d2f7773c" xmlns:ns3="e583e841-40af-4ece-b769-a21428118a97" targetNamespace="http://schemas.microsoft.com/office/2006/metadata/properties" ma:root="true" ma:fieldsID="b51ee6388d13386d236dbc1290a67234" ns1:_="" ns2:_="" ns3:_="">
    <xsd:import namespace="http://schemas.microsoft.com/sharepoint/v3"/>
    <xsd:import namespace="29b9d946-3c4d-4a49-882f-10e8d2f7773c"/>
    <xsd:import namespace="e583e841-40af-4ece-b769-a21428118a9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b9d946-3c4d-4a49-882f-10e8d2f777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8d6a779-c032-4276-bf2e-f79083725f8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83e841-40af-4ece-b769-a21428118a9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e21921d-5e8d-4e01-bc3f-baa8a89c3567}" ma:internalName="TaxCatchAll" ma:showField="CatchAllData" ma:web="e583e841-40af-4ece-b769-a21428118a97">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9BB7B1-78D6-4CB1-AC0C-27B613F8269F}">
  <ds:schemaRefs>
    <ds:schemaRef ds:uri="http://purl.org/dc/terms/"/>
    <ds:schemaRef ds:uri="http://schemas.microsoft.com/sharepoint/v3"/>
    <ds:schemaRef ds:uri="http://schemas.microsoft.com/office/2006/documentManagement/types"/>
    <ds:schemaRef ds:uri="http://schemas.openxmlformats.org/package/2006/metadata/core-properties"/>
    <ds:schemaRef ds:uri="http://schemas.microsoft.com/office/infopath/2007/PartnerControls"/>
    <ds:schemaRef ds:uri="e583e841-40af-4ece-b769-a21428118a97"/>
    <ds:schemaRef ds:uri="http://purl.org/dc/elements/1.1/"/>
    <ds:schemaRef ds:uri="http://www.w3.org/XML/1998/namespace"/>
    <ds:schemaRef ds:uri="29b9d946-3c4d-4a49-882f-10e8d2f7773c"/>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BB00808-21BA-4AEA-A688-D78A6DE62C28}">
  <ds:schemaRefs>
    <ds:schemaRef ds:uri="29b9d946-3c4d-4a49-882f-10e8d2f7773c"/>
    <ds:schemaRef ds:uri="e583e841-40af-4ece-b769-a21428118a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A6D9D2B-82A9-49D4-9BF3-08062DA77E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TotalTime>
  <Words>2225</Words>
  <Application>Microsoft Office PowerPoint</Application>
  <PresentationFormat>Widescreen</PresentationFormat>
  <Paragraphs>161</Paragraphs>
  <Slides>13</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Aptos</vt:lpstr>
      <vt:lpstr>Aptos Display</vt:lpstr>
      <vt:lpstr>Arial</vt:lpstr>
      <vt:lpstr>Arial,Sans-Serif</vt:lpstr>
      <vt:lpstr>Calibri</vt:lpstr>
      <vt:lpstr>Courier New</vt:lpstr>
      <vt:lpstr>Lato</vt:lpstr>
      <vt:lpstr>Monaco</vt:lpstr>
      <vt:lpstr>Montserrat</vt:lpstr>
      <vt:lpstr>Open Sans</vt:lpstr>
      <vt:lpstr>Segoe UI</vt:lpstr>
      <vt:lpstr>Wingdings</vt:lpstr>
      <vt:lpstr>1_Office Theme</vt:lpstr>
      <vt:lpstr>DPC ADVOCACY REPORT</vt:lpstr>
      <vt:lpstr>Surface Transportation – BUILD Act</vt:lpstr>
      <vt:lpstr>BUILD Act</vt:lpstr>
      <vt:lpstr>BUILD Act – Permitting Reform</vt:lpstr>
      <vt:lpstr>Senate Status</vt:lpstr>
      <vt:lpstr>Water Infrastructure</vt:lpstr>
      <vt:lpstr>Energy</vt:lpstr>
      <vt:lpstr>Federal Markets </vt:lpstr>
      <vt:lpstr>International Markets </vt:lpstr>
      <vt:lpstr>Workforce – Immigration </vt:lpstr>
      <vt:lpstr>Political Update – House</vt:lpstr>
      <vt:lpstr>Political Update – Senate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Summer ACEC ExCom PPT</dc:title>
  <dc:subject/>
  <dc:creator>Derek ZhengACEC</dc:creator>
  <cp:keywords/>
  <dc:description/>
  <cp:lastModifiedBy>Steve Hall</cp:lastModifiedBy>
  <cp:revision>4</cp:revision>
  <cp:lastPrinted>2026-07-16T15:50:01Z</cp:lastPrinted>
  <dcterms:created xsi:type="dcterms:W3CDTF">2025-05-27T14:51:01Z</dcterms:created>
  <dcterms:modified xsi:type="dcterms:W3CDTF">2026-07-23T13:54:38Z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0x01010055D1874759639647BEDF29AA5F103850</vt:lpwstr>
  </property>
  <property fmtid="{D5CDD505-2E9C-101B-9397-08002B2CF9AE}" pid="3" name="MediaServiceImageTags">
    <vt:lpwstr/>
  </property>
</Properties>
</file>