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7" r:id="rId4"/>
  </p:sldMasterIdLst>
  <p:notesMasterIdLst>
    <p:notesMasterId r:id="rId13"/>
  </p:notesMasterIdLst>
  <p:handoutMasterIdLst>
    <p:handoutMasterId r:id="rId14"/>
  </p:handoutMasterIdLst>
  <p:sldIdLst>
    <p:sldId id="258" r:id="rId5"/>
    <p:sldId id="264" r:id="rId6"/>
    <p:sldId id="270" r:id="rId7"/>
    <p:sldId id="268" r:id="rId8"/>
    <p:sldId id="266" r:id="rId9"/>
    <p:sldId id="269" r:id="rId10"/>
    <p:sldId id="267" r:id="rId11"/>
    <p:sldId id="274"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p15:clr>
            <a:srgbClr val="A4A3A4"/>
          </p15:clr>
        </p15:guide>
        <p15:guide id="2" orient="horz" pos="1991">
          <p15:clr>
            <a:srgbClr val="A4A3A4"/>
          </p15:clr>
        </p15:guide>
        <p15:guide id="3" orient="horz" pos="2983">
          <p15:clr>
            <a:srgbClr val="A4A3A4"/>
          </p15:clr>
        </p15:guide>
        <p15:guide id="4" orient="horz" pos="3974">
          <p15:clr>
            <a:srgbClr val="A4A3A4"/>
          </p15:clr>
        </p15:guide>
        <p15:guide id="5" pos="1356">
          <p15:clr>
            <a:srgbClr val="A4A3A4"/>
          </p15:clr>
        </p15:guide>
        <p15:guide id="6" pos="2711">
          <p15:clr>
            <a:srgbClr val="A4A3A4"/>
          </p15:clr>
        </p15:guide>
        <p15:guide id="7" pos="4065">
          <p15:clr>
            <a:srgbClr val="A4A3A4"/>
          </p15:clr>
        </p15:guide>
        <p15:guide id="8" pos="542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C97"/>
    <a:srgbClr val="A82A2A"/>
    <a:srgbClr val="C8102E"/>
    <a:srgbClr val="78BE20"/>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11" autoAdjust="0"/>
    <p:restoredTop sz="94660"/>
  </p:normalViewPr>
  <p:slideViewPr>
    <p:cSldViewPr showGuides="1">
      <p:cViewPr varScale="1">
        <p:scale>
          <a:sx n="150" d="100"/>
          <a:sy n="150" d="100"/>
        </p:scale>
        <p:origin x="2202" y="132"/>
      </p:cViewPr>
      <p:guideLst>
        <p:guide orient="horz" pos="1008"/>
        <p:guide orient="horz" pos="1991"/>
        <p:guide orient="horz" pos="2983"/>
        <p:guide orient="horz" pos="3974"/>
        <p:guide pos="1356"/>
        <p:guide pos="2711"/>
        <p:guide pos="4065"/>
        <p:guide pos="5420"/>
      </p:guideLst>
    </p:cSldViewPr>
  </p:slideViewPr>
  <p:notesTextViewPr>
    <p:cViewPr>
      <p:scale>
        <a:sx n="3" d="2"/>
        <a:sy n="3" d="2"/>
      </p:scale>
      <p:origin x="0" y="0"/>
    </p:cViewPr>
  </p:notesTextViewPr>
  <p:notesViewPr>
    <p:cSldViewPr showGuides="1">
      <p:cViewPr varScale="1">
        <p:scale>
          <a:sx n="86" d="100"/>
          <a:sy n="86" d="100"/>
        </p:scale>
        <p:origin x="-3042"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eresia Christanti" userId="235445e7-ea05-4d3b-bc20-bcf8ef776c94" providerId="ADAL" clId="{A9E2889F-5E7F-470D-8073-14D0667440E2}"/>
    <pc:docChg chg="modSld">
      <pc:chgData name="Theresia Christanti" userId="235445e7-ea05-4d3b-bc20-bcf8ef776c94" providerId="ADAL" clId="{A9E2889F-5E7F-470D-8073-14D0667440E2}" dt="2026-10-12T15:12:37.935" v="2" actId="20577"/>
      <pc:docMkLst>
        <pc:docMk/>
      </pc:docMkLst>
      <pc:sldChg chg="modSp mod">
        <pc:chgData name="Theresia Christanti" userId="235445e7-ea05-4d3b-bc20-bcf8ef776c94" providerId="ADAL" clId="{A9E2889F-5E7F-470D-8073-14D0667440E2}" dt="2026-10-12T15:12:37.935" v="2" actId="20577"/>
        <pc:sldMkLst>
          <pc:docMk/>
          <pc:sldMk cId="1777852381" sldId="258"/>
        </pc:sldMkLst>
        <pc:spChg chg="mod">
          <ac:chgData name="Theresia Christanti" userId="235445e7-ea05-4d3b-bc20-bcf8ef776c94" providerId="ADAL" clId="{A9E2889F-5E7F-470D-8073-14D0667440E2}" dt="2026-10-12T15:12:37.935" v="2" actId="20577"/>
          <ac:spMkLst>
            <pc:docMk/>
            <pc:sldMk cId="1777852381" sldId="258"/>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BBE6F26-EA28-4181-A0D5-E140B173DCDD}" type="datetimeFigureOut">
              <a:rPr lang="en-US" smtClean="0"/>
              <a:t>10/12/2026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FBAB97C-7FCF-4D5D-AA65-BA38847976C8}" type="slidenum">
              <a:rPr lang="en-US" smtClean="0"/>
              <a:t>‹#›</a:t>
            </a:fld>
            <a:endParaRPr lang="en-US"/>
          </a:p>
        </p:txBody>
      </p:sp>
    </p:spTree>
    <p:extLst>
      <p:ext uri="{BB962C8B-B14F-4D97-AF65-F5344CB8AC3E}">
        <p14:creationId xmlns:p14="http://schemas.microsoft.com/office/powerpoint/2010/main" val="24309883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080137-5036-4A9B-A1DA-0B4CD224E47B}" type="datetimeFigureOut">
              <a:rPr lang="en-US" smtClean="0"/>
              <a:t>10/12/2026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58295E-455A-419B-956F-84B2769EDAF4}" type="slidenum">
              <a:rPr lang="en-US" smtClean="0"/>
              <a:t>‹#›</a:t>
            </a:fld>
            <a:endParaRPr lang="en-US"/>
          </a:p>
        </p:txBody>
      </p:sp>
    </p:spTree>
    <p:extLst>
      <p:ext uri="{BB962C8B-B14F-4D97-AF65-F5344CB8AC3E}">
        <p14:creationId xmlns:p14="http://schemas.microsoft.com/office/powerpoint/2010/main" val="64162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58295E-455A-419B-956F-84B2769EDAF4}" type="slidenum">
              <a:rPr lang="en-US" smtClean="0"/>
              <a:t>1</a:t>
            </a:fld>
            <a:endParaRPr lang="en-US"/>
          </a:p>
        </p:txBody>
      </p:sp>
    </p:spTree>
    <p:extLst>
      <p:ext uri="{BB962C8B-B14F-4D97-AF65-F5344CB8AC3E}">
        <p14:creationId xmlns:p14="http://schemas.microsoft.com/office/powerpoint/2010/main" val="841605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58295E-455A-419B-956F-84B2769EDAF4}" type="slidenum">
              <a:rPr lang="en-US" smtClean="0"/>
              <a:t>5</a:t>
            </a:fld>
            <a:endParaRPr lang="en-US"/>
          </a:p>
        </p:txBody>
      </p:sp>
    </p:spTree>
    <p:extLst>
      <p:ext uri="{BB962C8B-B14F-4D97-AF65-F5344CB8AC3E}">
        <p14:creationId xmlns:p14="http://schemas.microsoft.com/office/powerpoint/2010/main" val="547307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Beginning Logo Slide">
    <p:bg>
      <p:bgPr>
        <a:solidFill>
          <a:srgbClr val="000000"/>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239001" y="6601478"/>
            <a:ext cx="1905000" cy="184666"/>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0" i="0" u="none" strike="noStrike" kern="1200" baseline="30000" dirty="0">
                <a:solidFill>
                  <a:schemeClr val="bg1">
                    <a:lumMod val="60000"/>
                    <a:lumOff val="40000"/>
                  </a:schemeClr>
                </a:solidFill>
                <a:latin typeface="+mj-lt"/>
                <a:ea typeface="+mn-ea"/>
                <a:cs typeface="+mn-cs"/>
              </a:rPr>
              <a:t>© 2014 HDR Architecture, Inc., all rights reserved.</a:t>
            </a:r>
          </a:p>
        </p:txBody>
      </p:sp>
      <p:sp>
        <p:nvSpPr>
          <p:cNvPr id="5" name="Rectangle 4"/>
          <p:cNvSpPr/>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239001" y="6601478"/>
            <a:ext cx="1905000" cy="184666"/>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0" i="0" u="none" strike="noStrike" kern="1200" baseline="30000" dirty="0">
                <a:solidFill>
                  <a:schemeClr val="bg1">
                    <a:lumMod val="60000"/>
                    <a:lumOff val="40000"/>
                  </a:schemeClr>
                </a:solidFill>
                <a:latin typeface="+mj-lt"/>
                <a:ea typeface="+mn-ea"/>
                <a:cs typeface="+mn-cs"/>
              </a:rPr>
              <a:t>© 2014 HDR Architecture, Inc., all rights reserved.</a:t>
            </a:r>
          </a:p>
        </p:txBody>
      </p:sp>
      <p:sp>
        <p:nvSpPr>
          <p:cNvPr id="8" name="Rectangle 7"/>
          <p:cNvSpPr/>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239001" y="6601478"/>
            <a:ext cx="1905000" cy="184666"/>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0" i="0" u="none" strike="noStrike" kern="1200" baseline="30000" dirty="0">
                <a:solidFill>
                  <a:schemeClr val="bg1">
                    <a:lumMod val="60000"/>
                    <a:lumOff val="40000"/>
                  </a:schemeClr>
                </a:solidFill>
                <a:latin typeface="+mj-lt"/>
                <a:ea typeface="+mn-ea"/>
                <a:cs typeface="+mn-cs"/>
              </a:rPr>
              <a:t>© 2014 HDR Architecture, Inc., all rights reserved.</a:t>
            </a:r>
          </a:p>
        </p:txBody>
      </p:sp>
      <p:sp>
        <p:nvSpPr>
          <p:cNvPr id="11" name="Rectangle 10"/>
          <p:cNvSpPr/>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7239001" y="6601478"/>
            <a:ext cx="1905000" cy="184666"/>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900" b="0" i="0" u="none" strike="noStrike" kern="1200" baseline="30000" dirty="0">
                <a:solidFill>
                  <a:schemeClr val="bg1">
                    <a:lumMod val="60000"/>
                    <a:lumOff val="40000"/>
                  </a:schemeClr>
                </a:solidFill>
                <a:latin typeface="+mj-lt"/>
                <a:ea typeface="+mn-ea"/>
                <a:cs typeface="+mn-cs"/>
              </a:rPr>
              <a:t>© 2014 HDR, Inc., all rights reserved.</a:t>
            </a:r>
          </a:p>
        </p:txBody>
      </p:sp>
      <p:sp>
        <p:nvSpPr>
          <p:cNvPr id="16" name="Freeform 6"/>
          <p:cNvSpPr>
            <a:spLocks noEditPoints="1"/>
          </p:cNvSpPr>
          <p:nvPr/>
        </p:nvSpPr>
        <p:spPr bwMode="auto">
          <a:xfrm>
            <a:off x="4032677" y="3032126"/>
            <a:ext cx="1078649" cy="793751"/>
          </a:xfrm>
          <a:custGeom>
            <a:avLst/>
            <a:gdLst>
              <a:gd name="T0" fmla="*/ 693 w 1044"/>
              <a:gd name="T1" fmla="*/ 280 h 576"/>
              <a:gd name="T2" fmla="*/ 693 w 1044"/>
              <a:gd name="T3" fmla="*/ 280 h 576"/>
              <a:gd name="T4" fmla="*/ 413 w 1044"/>
              <a:gd name="T5" fmla="*/ 561 h 576"/>
              <a:gd name="T6" fmla="*/ 347 w 1044"/>
              <a:gd name="T7" fmla="*/ 561 h 576"/>
              <a:gd name="T8" fmla="*/ 347 w 1044"/>
              <a:gd name="T9" fmla="*/ 455 h 576"/>
              <a:gd name="T10" fmla="*/ 413 w 1044"/>
              <a:gd name="T11" fmla="*/ 455 h 576"/>
              <a:gd name="T12" fmla="*/ 588 w 1044"/>
              <a:gd name="T13" fmla="*/ 280 h 576"/>
              <a:gd name="T14" fmla="*/ 413 w 1044"/>
              <a:gd name="T15" fmla="*/ 105 h 576"/>
              <a:gd name="T16" fmla="*/ 347 w 1044"/>
              <a:gd name="T17" fmla="*/ 105 h 576"/>
              <a:gd name="T18" fmla="*/ 347 w 1044"/>
              <a:gd name="T19" fmla="*/ 0 h 576"/>
              <a:gd name="T20" fmla="*/ 413 w 1044"/>
              <a:gd name="T21" fmla="*/ 0 h 576"/>
              <a:gd name="T22" fmla="*/ 693 w 1044"/>
              <a:gd name="T23" fmla="*/ 280 h 576"/>
              <a:gd name="T24" fmla="*/ 693 w 1044"/>
              <a:gd name="T25" fmla="*/ 280 h 576"/>
              <a:gd name="T26" fmla="*/ 693 w 1044"/>
              <a:gd name="T27" fmla="*/ 280 h 576"/>
              <a:gd name="T28" fmla="*/ 693 w 1044"/>
              <a:gd name="T29" fmla="*/ 280 h 576"/>
              <a:gd name="T30" fmla="*/ 693 w 1044"/>
              <a:gd name="T31" fmla="*/ 101 h 576"/>
              <a:gd name="T32" fmla="*/ 820 w 1044"/>
              <a:gd name="T33" fmla="*/ 101 h 576"/>
              <a:gd name="T34" fmla="*/ 902 w 1044"/>
              <a:gd name="T35" fmla="*/ 127 h 576"/>
              <a:gd name="T36" fmla="*/ 928 w 1044"/>
              <a:gd name="T37" fmla="*/ 191 h 576"/>
              <a:gd name="T38" fmla="*/ 825 w 1044"/>
              <a:gd name="T39" fmla="*/ 281 h 576"/>
              <a:gd name="T40" fmla="*/ 793 w 1044"/>
              <a:gd name="T41" fmla="*/ 281 h 576"/>
              <a:gd name="T42" fmla="*/ 756 w 1044"/>
              <a:gd name="T43" fmla="*/ 361 h 576"/>
              <a:gd name="T44" fmla="*/ 963 w 1044"/>
              <a:gd name="T45" fmla="*/ 576 h 576"/>
              <a:gd name="T46" fmla="*/ 1044 w 1044"/>
              <a:gd name="T47" fmla="*/ 508 h 576"/>
              <a:gd name="T48" fmla="*/ 897 w 1044"/>
              <a:gd name="T49" fmla="*/ 360 h 576"/>
              <a:gd name="T50" fmla="*/ 1033 w 1044"/>
              <a:gd name="T51" fmla="*/ 193 h 576"/>
              <a:gd name="T52" fmla="*/ 975 w 1044"/>
              <a:gd name="T53" fmla="*/ 50 h 576"/>
              <a:gd name="T54" fmla="*/ 812 w 1044"/>
              <a:gd name="T55" fmla="*/ 0 h 576"/>
              <a:gd name="T56" fmla="*/ 693 w 1044"/>
              <a:gd name="T57" fmla="*/ 0 h 576"/>
              <a:gd name="T58" fmla="*/ 693 w 1044"/>
              <a:gd name="T59" fmla="*/ 101 h 576"/>
              <a:gd name="T60" fmla="*/ 350 w 1044"/>
              <a:gd name="T61" fmla="*/ 224 h 576"/>
              <a:gd name="T62" fmla="*/ 114 w 1044"/>
              <a:gd name="T63" fmla="*/ 224 h 576"/>
              <a:gd name="T64" fmla="*/ 114 w 1044"/>
              <a:gd name="T65" fmla="*/ 0 h 576"/>
              <a:gd name="T66" fmla="*/ 0 w 1044"/>
              <a:gd name="T67" fmla="*/ 0 h 576"/>
              <a:gd name="T68" fmla="*/ 0 w 1044"/>
              <a:gd name="T69" fmla="*/ 561 h 576"/>
              <a:gd name="T70" fmla="*/ 114 w 1044"/>
              <a:gd name="T71" fmla="*/ 561 h 576"/>
              <a:gd name="T72" fmla="*/ 114 w 1044"/>
              <a:gd name="T73" fmla="*/ 336 h 576"/>
              <a:gd name="T74" fmla="*/ 350 w 1044"/>
              <a:gd name="T75" fmla="*/ 336 h 576"/>
              <a:gd name="T76" fmla="*/ 350 w 1044"/>
              <a:gd name="T77" fmla="*/ 224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4" h="576">
                <a:moveTo>
                  <a:pt x="693" y="280"/>
                </a:moveTo>
                <a:cubicBezTo>
                  <a:pt x="693" y="280"/>
                  <a:pt x="693" y="280"/>
                  <a:pt x="693" y="280"/>
                </a:cubicBezTo>
                <a:cubicBezTo>
                  <a:pt x="693" y="442"/>
                  <a:pt x="575" y="561"/>
                  <a:pt x="413" y="561"/>
                </a:cubicBezTo>
                <a:cubicBezTo>
                  <a:pt x="347" y="561"/>
                  <a:pt x="347" y="561"/>
                  <a:pt x="347" y="561"/>
                </a:cubicBezTo>
                <a:cubicBezTo>
                  <a:pt x="347" y="455"/>
                  <a:pt x="347" y="455"/>
                  <a:pt x="347" y="455"/>
                </a:cubicBezTo>
                <a:cubicBezTo>
                  <a:pt x="413" y="455"/>
                  <a:pt x="413" y="455"/>
                  <a:pt x="413" y="455"/>
                </a:cubicBezTo>
                <a:cubicBezTo>
                  <a:pt x="516" y="455"/>
                  <a:pt x="588" y="383"/>
                  <a:pt x="588" y="280"/>
                </a:cubicBezTo>
                <a:cubicBezTo>
                  <a:pt x="588" y="177"/>
                  <a:pt x="516" y="105"/>
                  <a:pt x="413" y="105"/>
                </a:cubicBezTo>
                <a:cubicBezTo>
                  <a:pt x="347" y="105"/>
                  <a:pt x="347" y="105"/>
                  <a:pt x="347" y="105"/>
                </a:cubicBezTo>
                <a:cubicBezTo>
                  <a:pt x="347" y="0"/>
                  <a:pt x="347" y="0"/>
                  <a:pt x="347" y="0"/>
                </a:cubicBezTo>
                <a:cubicBezTo>
                  <a:pt x="413" y="0"/>
                  <a:pt x="413" y="0"/>
                  <a:pt x="413" y="0"/>
                </a:cubicBezTo>
                <a:cubicBezTo>
                  <a:pt x="575" y="0"/>
                  <a:pt x="693" y="118"/>
                  <a:pt x="693" y="280"/>
                </a:cubicBezTo>
                <a:cubicBezTo>
                  <a:pt x="693" y="280"/>
                  <a:pt x="693" y="280"/>
                  <a:pt x="693" y="280"/>
                </a:cubicBezTo>
                <a:cubicBezTo>
                  <a:pt x="693" y="280"/>
                  <a:pt x="693" y="280"/>
                  <a:pt x="693" y="280"/>
                </a:cubicBezTo>
                <a:cubicBezTo>
                  <a:pt x="693" y="280"/>
                  <a:pt x="693" y="280"/>
                  <a:pt x="693" y="280"/>
                </a:cubicBezTo>
                <a:close/>
                <a:moveTo>
                  <a:pt x="693" y="101"/>
                </a:moveTo>
                <a:cubicBezTo>
                  <a:pt x="820" y="101"/>
                  <a:pt x="820" y="101"/>
                  <a:pt x="820" y="101"/>
                </a:cubicBezTo>
                <a:cubicBezTo>
                  <a:pt x="858" y="101"/>
                  <a:pt x="884" y="109"/>
                  <a:pt x="902" y="127"/>
                </a:cubicBezTo>
                <a:cubicBezTo>
                  <a:pt x="919" y="144"/>
                  <a:pt x="928" y="166"/>
                  <a:pt x="928" y="191"/>
                </a:cubicBezTo>
                <a:cubicBezTo>
                  <a:pt x="928" y="247"/>
                  <a:pt x="879" y="281"/>
                  <a:pt x="825" y="281"/>
                </a:cubicBezTo>
                <a:cubicBezTo>
                  <a:pt x="793" y="281"/>
                  <a:pt x="793" y="281"/>
                  <a:pt x="793" y="281"/>
                </a:cubicBezTo>
                <a:cubicBezTo>
                  <a:pt x="756" y="361"/>
                  <a:pt x="756" y="361"/>
                  <a:pt x="756" y="361"/>
                </a:cubicBezTo>
                <a:cubicBezTo>
                  <a:pt x="963" y="576"/>
                  <a:pt x="963" y="576"/>
                  <a:pt x="963" y="576"/>
                </a:cubicBezTo>
                <a:cubicBezTo>
                  <a:pt x="1044" y="508"/>
                  <a:pt x="1044" y="508"/>
                  <a:pt x="1044" y="508"/>
                </a:cubicBezTo>
                <a:cubicBezTo>
                  <a:pt x="897" y="360"/>
                  <a:pt x="897" y="360"/>
                  <a:pt x="897" y="360"/>
                </a:cubicBezTo>
                <a:cubicBezTo>
                  <a:pt x="978" y="345"/>
                  <a:pt x="1033" y="271"/>
                  <a:pt x="1033" y="193"/>
                </a:cubicBezTo>
                <a:cubicBezTo>
                  <a:pt x="1033" y="135"/>
                  <a:pt x="1017" y="90"/>
                  <a:pt x="975" y="50"/>
                </a:cubicBezTo>
                <a:cubicBezTo>
                  <a:pt x="932" y="10"/>
                  <a:pt x="884" y="0"/>
                  <a:pt x="812" y="0"/>
                </a:cubicBezTo>
                <a:cubicBezTo>
                  <a:pt x="693" y="0"/>
                  <a:pt x="693" y="0"/>
                  <a:pt x="693" y="0"/>
                </a:cubicBezTo>
                <a:lnTo>
                  <a:pt x="693" y="101"/>
                </a:lnTo>
                <a:close/>
                <a:moveTo>
                  <a:pt x="350" y="224"/>
                </a:moveTo>
                <a:cubicBezTo>
                  <a:pt x="114" y="224"/>
                  <a:pt x="114" y="224"/>
                  <a:pt x="114" y="224"/>
                </a:cubicBezTo>
                <a:cubicBezTo>
                  <a:pt x="114" y="0"/>
                  <a:pt x="114" y="0"/>
                  <a:pt x="114" y="0"/>
                </a:cubicBezTo>
                <a:cubicBezTo>
                  <a:pt x="0" y="0"/>
                  <a:pt x="0" y="0"/>
                  <a:pt x="0" y="0"/>
                </a:cubicBezTo>
                <a:cubicBezTo>
                  <a:pt x="0" y="561"/>
                  <a:pt x="0" y="561"/>
                  <a:pt x="0" y="561"/>
                </a:cubicBezTo>
                <a:cubicBezTo>
                  <a:pt x="114" y="561"/>
                  <a:pt x="114" y="561"/>
                  <a:pt x="114" y="561"/>
                </a:cubicBezTo>
                <a:cubicBezTo>
                  <a:pt x="114" y="336"/>
                  <a:pt x="114" y="336"/>
                  <a:pt x="114" y="336"/>
                </a:cubicBezTo>
                <a:cubicBezTo>
                  <a:pt x="350" y="336"/>
                  <a:pt x="350" y="336"/>
                  <a:pt x="350" y="336"/>
                </a:cubicBezTo>
                <a:lnTo>
                  <a:pt x="350" y="2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Rectangle 12"/>
          <p:cNvSpPr/>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239001" y="6601478"/>
            <a:ext cx="1905000" cy="184666"/>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900" b="0" i="0" u="none" strike="noStrike" kern="1200" baseline="30000" dirty="0">
                <a:solidFill>
                  <a:schemeClr val="bg1">
                    <a:lumMod val="60000"/>
                    <a:lumOff val="40000"/>
                  </a:schemeClr>
                </a:solidFill>
                <a:latin typeface="+mj-lt"/>
                <a:ea typeface="+mn-ea"/>
                <a:cs typeface="+mn-cs"/>
              </a:rPr>
              <a:t>© 2014 HDR, Inc., all rights reserved.</a:t>
            </a:r>
          </a:p>
        </p:txBody>
      </p:sp>
      <p:sp>
        <p:nvSpPr>
          <p:cNvPr id="15" name="Freeform 6"/>
          <p:cNvSpPr>
            <a:spLocks noEditPoints="1"/>
          </p:cNvSpPr>
          <p:nvPr/>
        </p:nvSpPr>
        <p:spPr bwMode="auto">
          <a:xfrm>
            <a:off x="4032677" y="3032126"/>
            <a:ext cx="1078649" cy="793751"/>
          </a:xfrm>
          <a:custGeom>
            <a:avLst/>
            <a:gdLst>
              <a:gd name="T0" fmla="*/ 693 w 1044"/>
              <a:gd name="T1" fmla="*/ 280 h 576"/>
              <a:gd name="T2" fmla="*/ 693 w 1044"/>
              <a:gd name="T3" fmla="*/ 280 h 576"/>
              <a:gd name="T4" fmla="*/ 413 w 1044"/>
              <a:gd name="T5" fmla="*/ 561 h 576"/>
              <a:gd name="T6" fmla="*/ 347 w 1044"/>
              <a:gd name="T7" fmla="*/ 561 h 576"/>
              <a:gd name="T8" fmla="*/ 347 w 1044"/>
              <a:gd name="T9" fmla="*/ 455 h 576"/>
              <a:gd name="T10" fmla="*/ 413 w 1044"/>
              <a:gd name="T11" fmla="*/ 455 h 576"/>
              <a:gd name="T12" fmla="*/ 588 w 1044"/>
              <a:gd name="T13" fmla="*/ 280 h 576"/>
              <a:gd name="T14" fmla="*/ 413 w 1044"/>
              <a:gd name="T15" fmla="*/ 105 h 576"/>
              <a:gd name="T16" fmla="*/ 347 w 1044"/>
              <a:gd name="T17" fmla="*/ 105 h 576"/>
              <a:gd name="T18" fmla="*/ 347 w 1044"/>
              <a:gd name="T19" fmla="*/ 0 h 576"/>
              <a:gd name="T20" fmla="*/ 413 w 1044"/>
              <a:gd name="T21" fmla="*/ 0 h 576"/>
              <a:gd name="T22" fmla="*/ 693 w 1044"/>
              <a:gd name="T23" fmla="*/ 280 h 576"/>
              <a:gd name="T24" fmla="*/ 693 w 1044"/>
              <a:gd name="T25" fmla="*/ 280 h 576"/>
              <a:gd name="T26" fmla="*/ 693 w 1044"/>
              <a:gd name="T27" fmla="*/ 280 h 576"/>
              <a:gd name="T28" fmla="*/ 693 w 1044"/>
              <a:gd name="T29" fmla="*/ 280 h 576"/>
              <a:gd name="T30" fmla="*/ 693 w 1044"/>
              <a:gd name="T31" fmla="*/ 101 h 576"/>
              <a:gd name="T32" fmla="*/ 820 w 1044"/>
              <a:gd name="T33" fmla="*/ 101 h 576"/>
              <a:gd name="T34" fmla="*/ 902 w 1044"/>
              <a:gd name="T35" fmla="*/ 127 h 576"/>
              <a:gd name="T36" fmla="*/ 928 w 1044"/>
              <a:gd name="T37" fmla="*/ 191 h 576"/>
              <a:gd name="T38" fmla="*/ 825 w 1044"/>
              <a:gd name="T39" fmla="*/ 281 h 576"/>
              <a:gd name="T40" fmla="*/ 793 w 1044"/>
              <a:gd name="T41" fmla="*/ 281 h 576"/>
              <a:gd name="T42" fmla="*/ 756 w 1044"/>
              <a:gd name="T43" fmla="*/ 361 h 576"/>
              <a:gd name="T44" fmla="*/ 963 w 1044"/>
              <a:gd name="T45" fmla="*/ 576 h 576"/>
              <a:gd name="T46" fmla="*/ 1044 w 1044"/>
              <a:gd name="T47" fmla="*/ 508 h 576"/>
              <a:gd name="T48" fmla="*/ 897 w 1044"/>
              <a:gd name="T49" fmla="*/ 360 h 576"/>
              <a:gd name="T50" fmla="*/ 1033 w 1044"/>
              <a:gd name="T51" fmla="*/ 193 h 576"/>
              <a:gd name="T52" fmla="*/ 975 w 1044"/>
              <a:gd name="T53" fmla="*/ 50 h 576"/>
              <a:gd name="T54" fmla="*/ 812 w 1044"/>
              <a:gd name="T55" fmla="*/ 0 h 576"/>
              <a:gd name="T56" fmla="*/ 693 w 1044"/>
              <a:gd name="T57" fmla="*/ 0 h 576"/>
              <a:gd name="T58" fmla="*/ 693 w 1044"/>
              <a:gd name="T59" fmla="*/ 101 h 576"/>
              <a:gd name="T60" fmla="*/ 350 w 1044"/>
              <a:gd name="T61" fmla="*/ 224 h 576"/>
              <a:gd name="T62" fmla="*/ 114 w 1044"/>
              <a:gd name="T63" fmla="*/ 224 h 576"/>
              <a:gd name="T64" fmla="*/ 114 w 1044"/>
              <a:gd name="T65" fmla="*/ 0 h 576"/>
              <a:gd name="T66" fmla="*/ 0 w 1044"/>
              <a:gd name="T67" fmla="*/ 0 h 576"/>
              <a:gd name="T68" fmla="*/ 0 w 1044"/>
              <a:gd name="T69" fmla="*/ 561 h 576"/>
              <a:gd name="T70" fmla="*/ 114 w 1044"/>
              <a:gd name="T71" fmla="*/ 561 h 576"/>
              <a:gd name="T72" fmla="*/ 114 w 1044"/>
              <a:gd name="T73" fmla="*/ 336 h 576"/>
              <a:gd name="T74" fmla="*/ 350 w 1044"/>
              <a:gd name="T75" fmla="*/ 336 h 576"/>
              <a:gd name="T76" fmla="*/ 350 w 1044"/>
              <a:gd name="T77" fmla="*/ 224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4" h="576">
                <a:moveTo>
                  <a:pt x="693" y="280"/>
                </a:moveTo>
                <a:cubicBezTo>
                  <a:pt x="693" y="280"/>
                  <a:pt x="693" y="280"/>
                  <a:pt x="693" y="280"/>
                </a:cubicBezTo>
                <a:cubicBezTo>
                  <a:pt x="693" y="442"/>
                  <a:pt x="575" y="561"/>
                  <a:pt x="413" y="561"/>
                </a:cubicBezTo>
                <a:cubicBezTo>
                  <a:pt x="347" y="561"/>
                  <a:pt x="347" y="561"/>
                  <a:pt x="347" y="561"/>
                </a:cubicBezTo>
                <a:cubicBezTo>
                  <a:pt x="347" y="455"/>
                  <a:pt x="347" y="455"/>
                  <a:pt x="347" y="455"/>
                </a:cubicBezTo>
                <a:cubicBezTo>
                  <a:pt x="413" y="455"/>
                  <a:pt x="413" y="455"/>
                  <a:pt x="413" y="455"/>
                </a:cubicBezTo>
                <a:cubicBezTo>
                  <a:pt x="516" y="455"/>
                  <a:pt x="588" y="383"/>
                  <a:pt x="588" y="280"/>
                </a:cubicBezTo>
                <a:cubicBezTo>
                  <a:pt x="588" y="177"/>
                  <a:pt x="516" y="105"/>
                  <a:pt x="413" y="105"/>
                </a:cubicBezTo>
                <a:cubicBezTo>
                  <a:pt x="347" y="105"/>
                  <a:pt x="347" y="105"/>
                  <a:pt x="347" y="105"/>
                </a:cubicBezTo>
                <a:cubicBezTo>
                  <a:pt x="347" y="0"/>
                  <a:pt x="347" y="0"/>
                  <a:pt x="347" y="0"/>
                </a:cubicBezTo>
                <a:cubicBezTo>
                  <a:pt x="413" y="0"/>
                  <a:pt x="413" y="0"/>
                  <a:pt x="413" y="0"/>
                </a:cubicBezTo>
                <a:cubicBezTo>
                  <a:pt x="575" y="0"/>
                  <a:pt x="693" y="118"/>
                  <a:pt x="693" y="280"/>
                </a:cubicBezTo>
                <a:cubicBezTo>
                  <a:pt x="693" y="280"/>
                  <a:pt x="693" y="280"/>
                  <a:pt x="693" y="280"/>
                </a:cubicBezTo>
                <a:cubicBezTo>
                  <a:pt x="693" y="280"/>
                  <a:pt x="693" y="280"/>
                  <a:pt x="693" y="280"/>
                </a:cubicBezTo>
                <a:cubicBezTo>
                  <a:pt x="693" y="280"/>
                  <a:pt x="693" y="280"/>
                  <a:pt x="693" y="280"/>
                </a:cubicBezTo>
                <a:close/>
                <a:moveTo>
                  <a:pt x="693" y="101"/>
                </a:moveTo>
                <a:cubicBezTo>
                  <a:pt x="820" y="101"/>
                  <a:pt x="820" y="101"/>
                  <a:pt x="820" y="101"/>
                </a:cubicBezTo>
                <a:cubicBezTo>
                  <a:pt x="858" y="101"/>
                  <a:pt x="884" y="109"/>
                  <a:pt x="902" y="127"/>
                </a:cubicBezTo>
                <a:cubicBezTo>
                  <a:pt x="919" y="144"/>
                  <a:pt x="928" y="166"/>
                  <a:pt x="928" y="191"/>
                </a:cubicBezTo>
                <a:cubicBezTo>
                  <a:pt x="928" y="247"/>
                  <a:pt x="879" y="281"/>
                  <a:pt x="825" y="281"/>
                </a:cubicBezTo>
                <a:cubicBezTo>
                  <a:pt x="793" y="281"/>
                  <a:pt x="793" y="281"/>
                  <a:pt x="793" y="281"/>
                </a:cubicBezTo>
                <a:cubicBezTo>
                  <a:pt x="756" y="361"/>
                  <a:pt x="756" y="361"/>
                  <a:pt x="756" y="361"/>
                </a:cubicBezTo>
                <a:cubicBezTo>
                  <a:pt x="963" y="576"/>
                  <a:pt x="963" y="576"/>
                  <a:pt x="963" y="576"/>
                </a:cubicBezTo>
                <a:cubicBezTo>
                  <a:pt x="1044" y="508"/>
                  <a:pt x="1044" y="508"/>
                  <a:pt x="1044" y="508"/>
                </a:cubicBezTo>
                <a:cubicBezTo>
                  <a:pt x="897" y="360"/>
                  <a:pt x="897" y="360"/>
                  <a:pt x="897" y="360"/>
                </a:cubicBezTo>
                <a:cubicBezTo>
                  <a:pt x="978" y="345"/>
                  <a:pt x="1033" y="271"/>
                  <a:pt x="1033" y="193"/>
                </a:cubicBezTo>
                <a:cubicBezTo>
                  <a:pt x="1033" y="135"/>
                  <a:pt x="1017" y="90"/>
                  <a:pt x="975" y="50"/>
                </a:cubicBezTo>
                <a:cubicBezTo>
                  <a:pt x="932" y="10"/>
                  <a:pt x="884" y="0"/>
                  <a:pt x="812" y="0"/>
                </a:cubicBezTo>
                <a:cubicBezTo>
                  <a:pt x="693" y="0"/>
                  <a:pt x="693" y="0"/>
                  <a:pt x="693" y="0"/>
                </a:cubicBezTo>
                <a:lnTo>
                  <a:pt x="693" y="101"/>
                </a:lnTo>
                <a:close/>
                <a:moveTo>
                  <a:pt x="350" y="224"/>
                </a:moveTo>
                <a:cubicBezTo>
                  <a:pt x="114" y="224"/>
                  <a:pt x="114" y="224"/>
                  <a:pt x="114" y="224"/>
                </a:cubicBezTo>
                <a:cubicBezTo>
                  <a:pt x="114" y="0"/>
                  <a:pt x="114" y="0"/>
                  <a:pt x="114" y="0"/>
                </a:cubicBezTo>
                <a:cubicBezTo>
                  <a:pt x="0" y="0"/>
                  <a:pt x="0" y="0"/>
                  <a:pt x="0" y="0"/>
                </a:cubicBezTo>
                <a:cubicBezTo>
                  <a:pt x="0" y="561"/>
                  <a:pt x="0" y="561"/>
                  <a:pt x="0" y="561"/>
                </a:cubicBezTo>
                <a:cubicBezTo>
                  <a:pt x="114" y="561"/>
                  <a:pt x="114" y="561"/>
                  <a:pt x="114" y="561"/>
                </a:cubicBezTo>
                <a:cubicBezTo>
                  <a:pt x="114" y="336"/>
                  <a:pt x="114" y="336"/>
                  <a:pt x="114" y="336"/>
                </a:cubicBezTo>
                <a:cubicBezTo>
                  <a:pt x="350" y="336"/>
                  <a:pt x="350" y="336"/>
                  <a:pt x="350" y="336"/>
                </a:cubicBezTo>
                <a:lnTo>
                  <a:pt x="350" y="2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Rectangle 16"/>
          <p:cNvSpPr/>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7239001" y="6601478"/>
            <a:ext cx="1905000" cy="184666"/>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900" b="0" i="0" u="none" strike="noStrike" kern="1200" baseline="30000" dirty="0">
                <a:solidFill>
                  <a:schemeClr val="bg1">
                    <a:lumMod val="60000"/>
                    <a:lumOff val="40000"/>
                  </a:schemeClr>
                </a:solidFill>
                <a:latin typeface="+mj-lt"/>
                <a:ea typeface="+mn-ea"/>
                <a:cs typeface="+mn-cs"/>
              </a:rPr>
              <a:t>© 2014 HDR, Inc., all rights reserved.</a:t>
            </a:r>
          </a:p>
        </p:txBody>
      </p:sp>
      <p:sp>
        <p:nvSpPr>
          <p:cNvPr id="19" name="Freeform 6"/>
          <p:cNvSpPr>
            <a:spLocks noEditPoints="1"/>
          </p:cNvSpPr>
          <p:nvPr/>
        </p:nvSpPr>
        <p:spPr bwMode="auto">
          <a:xfrm>
            <a:off x="4032677" y="3032126"/>
            <a:ext cx="1078649" cy="793751"/>
          </a:xfrm>
          <a:custGeom>
            <a:avLst/>
            <a:gdLst>
              <a:gd name="T0" fmla="*/ 693 w 1044"/>
              <a:gd name="T1" fmla="*/ 280 h 576"/>
              <a:gd name="T2" fmla="*/ 693 w 1044"/>
              <a:gd name="T3" fmla="*/ 280 h 576"/>
              <a:gd name="T4" fmla="*/ 413 w 1044"/>
              <a:gd name="T5" fmla="*/ 561 h 576"/>
              <a:gd name="T6" fmla="*/ 347 w 1044"/>
              <a:gd name="T7" fmla="*/ 561 h 576"/>
              <a:gd name="T8" fmla="*/ 347 w 1044"/>
              <a:gd name="T9" fmla="*/ 455 h 576"/>
              <a:gd name="T10" fmla="*/ 413 w 1044"/>
              <a:gd name="T11" fmla="*/ 455 h 576"/>
              <a:gd name="T12" fmla="*/ 588 w 1044"/>
              <a:gd name="T13" fmla="*/ 280 h 576"/>
              <a:gd name="T14" fmla="*/ 413 w 1044"/>
              <a:gd name="T15" fmla="*/ 105 h 576"/>
              <a:gd name="T16" fmla="*/ 347 w 1044"/>
              <a:gd name="T17" fmla="*/ 105 h 576"/>
              <a:gd name="T18" fmla="*/ 347 w 1044"/>
              <a:gd name="T19" fmla="*/ 0 h 576"/>
              <a:gd name="T20" fmla="*/ 413 w 1044"/>
              <a:gd name="T21" fmla="*/ 0 h 576"/>
              <a:gd name="T22" fmla="*/ 693 w 1044"/>
              <a:gd name="T23" fmla="*/ 280 h 576"/>
              <a:gd name="T24" fmla="*/ 693 w 1044"/>
              <a:gd name="T25" fmla="*/ 280 h 576"/>
              <a:gd name="T26" fmla="*/ 693 w 1044"/>
              <a:gd name="T27" fmla="*/ 280 h 576"/>
              <a:gd name="T28" fmla="*/ 693 w 1044"/>
              <a:gd name="T29" fmla="*/ 280 h 576"/>
              <a:gd name="T30" fmla="*/ 693 w 1044"/>
              <a:gd name="T31" fmla="*/ 101 h 576"/>
              <a:gd name="T32" fmla="*/ 820 w 1044"/>
              <a:gd name="T33" fmla="*/ 101 h 576"/>
              <a:gd name="T34" fmla="*/ 902 w 1044"/>
              <a:gd name="T35" fmla="*/ 127 h 576"/>
              <a:gd name="T36" fmla="*/ 928 w 1044"/>
              <a:gd name="T37" fmla="*/ 191 h 576"/>
              <a:gd name="T38" fmla="*/ 825 w 1044"/>
              <a:gd name="T39" fmla="*/ 281 h 576"/>
              <a:gd name="T40" fmla="*/ 793 w 1044"/>
              <a:gd name="T41" fmla="*/ 281 h 576"/>
              <a:gd name="T42" fmla="*/ 756 w 1044"/>
              <a:gd name="T43" fmla="*/ 361 h 576"/>
              <a:gd name="T44" fmla="*/ 963 w 1044"/>
              <a:gd name="T45" fmla="*/ 576 h 576"/>
              <a:gd name="T46" fmla="*/ 1044 w 1044"/>
              <a:gd name="T47" fmla="*/ 508 h 576"/>
              <a:gd name="T48" fmla="*/ 897 w 1044"/>
              <a:gd name="T49" fmla="*/ 360 h 576"/>
              <a:gd name="T50" fmla="*/ 1033 w 1044"/>
              <a:gd name="T51" fmla="*/ 193 h 576"/>
              <a:gd name="T52" fmla="*/ 975 w 1044"/>
              <a:gd name="T53" fmla="*/ 50 h 576"/>
              <a:gd name="T54" fmla="*/ 812 w 1044"/>
              <a:gd name="T55" fmla="*/ 0 h 576"/>
              <a:gd name="T56" fmla="*/ 693 w 1044"/>
              <a:gd name="T57" fmla="*/ 0 h 576"/>
              <a:gd name="T58" fmla="*/ 693 w 1044"/>
              <a:gd name="T59" fmla="*/ 101 h 576"/>
              <a:gd name="T60" fmla="*/ 350 w 1044"/>
              <a:gd name="T61" fmla="*/ 224 h 576"/>
              <a:gd name="T62" fmla="*/ 114 w 1044"/>
              <a:gd name="T63" fmla="*/ 224 h 576"/>
              <a:gd name="T64" fmla="*/ 114 w 1044"/>
              <a:gd name="T65" fmla="*/ 0 h 576"/>
              <a:gd name="T66" fmla="*/ 0 w 1044"/>
              <a:gd name="T67" fmla="*/ 0 h 576"/>
              <a:gd name="T68" fmla="*/ 0 w 1044"/>
              <a:gd name="T69" fmla="*/ 561 h 576"/>
              <a:gd name="T70" fmla="*/ 114 w 1044"/>
              <a:gd name="T71" fmla="*/ 561 h 576"/>
              <a:gd name="T72" fmla="*/ 114 w 1044"/>
              <a:gd name="T73" fmla="*/ 336 h 576"/>
              <a:gd name="T74" fmla="*/ 350 w 1044"/>
              <a:gd name="T75" fmla="*/ 336 h 576"/>
              <a:gd name="T76" fmla="*/ 350 w 1044"/>
              <a:gd name="T77" fmla="*/ 224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4" h="576">
                <a:moveTo>
                  <a:pt x="693" y="280"/>
                </a:moveTo>
                <a:cubicBezTo>
                  <a:pt x="693" y="280"/>
                  <a:pt x="693" y="280"/>
                  <a:pt x="693" y="280"/>
                </a:cubicBezTo>
                <a:cubicBezTo>
                  <a:pt x="693" y="442"/>
                  <a:pt x="575" y="561"/>
                  <a:pt x="413" y="561"/>
                </a:cubicBezTo>
                <a:cubicBezTo>
                  <a:pt x="347" y="561"/>
                  <a:pt x="347" y="561"/>
                  <a:pt x="347" y="561"/>
                </a:cubicBezTo>
                <a:cubicBezTo>
                  <a:pt x="347" y="455"/>
                  <a:pt x="347" y="455"/>
                  <a:pt x="347" y="455"/>
                </a:cubicBezTo>
                <a:cubicBezTo>
                  <a:pt x="413" y="455"/>
                  <a:pt x="413" y="455"/>
                  <a:pt x="413" y="455"/>
                </a:cubicBezTo>
                <a:cubicBezTo>
                  <a:pt x="516" y="455"/>
                  <a:pt x="588" y="383"/>
                  <a:pt x="588" y="280"/>
                </a:cubicBezTo>
                <a:cubicBezTo>
                  <a:pt x="588" y="177"/>
                  <a:pt x="516" y="105"/>
                  <a:pt x="413" y="105"/>
                </a:cubicBezTo>
                <a:cubicBezTo>
                  <a:pt x="347" y="105"/>
                  <a:pt x="347" y="105"/>
                  <a:pt x="347" y="105"/>
                </a:cubicBezTo>
                <a:cubicBezTo>
                  <a:pt x="347" y="0"/>
                  <a:pt x="347" y="0"/>
                  <a:pt x="347" y="0"/>
                </a:cubicBezTo>
                <a:cubicBezTo>
                  <a:pt x="413" y="0"/>
                  <a:pt x="413" y="0"/>
                  <a:pt x="413" y="0"/>
                </a:cubicBezTo>
                <a:cubicBezTo>
                  <a:pt x="575" y="0"/>
                  <a:pt x="693" y="118"/>
                  <a:pt x="693" y="280"/>
                </a:cubicBezTo>
                <a:cubicBezTo>
                  <a:pt x="693" y="280"/>
                  <a:pt x="693" y="280"/>
                  <a:pt x="693" y="280"/>
                </a:cubicBezTo>
                <a:cubicBezTo>
                  <a:pt x="693" y="280"/>
                  <a:pt x="693" y="280"/>
                  <a:pt x="693" y="280"/>
                </a:cubicBezTo>
                <a:cubicBezTo>
                  <a:pt x="693" y="280"/>
                  <a:pt x="693" y="280"/>
                  <a:pt x="693" y="280"/>
                </a:cubicBezTo>
                <a:close/>
                <a:moveTo>
                  <a:pt x="693" y="101"/>
                </a:moveTo>
                <a:cubicBezTo>
                  <a:pt x="820" y="101"/>
                  <a:pt x="820" y="101"/>
                  <a:pt x="820" y="101"/>
                </a:cubicBezTo>
                <a:cubicBezTo>
                  <a:pt x="858" y="101"/>
                  <a:pt x="884" y="109"/>
                  <a:pt x="902" y="127"/>
                </a:cubicBezTo>
                <a:cubicBezTo>
                  <a:pt x="919" y="144"/>
                  <a:pt x="928" y="166"/>
                  <a:pt x="928" y="191"/>
                </a:cubicBezTo>
                <a:cubicBezTo>
                  <a:pt x="928" y="247"/>
                  <a:pt x="879" y="281"/>
                  <a:pt x="825" y="281"/>
                </a:cubicBezTo>
                <a:cubicBezTo>
                  <a:pt x="793" y="281"/>
                  <a:pt x="793" y="281"/>
                  <a:pt x="793" y="281"/>
                </a:cubicBezTo>
                <a:cubicBezTo>
                  <a:pt x="756" y="361"/>
                  <a:pt x="756" y="361"/>
                  <a:pt x="756" y="361"/>
                </a:cubicBezTo>
                <a:cubicBezTo>
                  <a:pt x="963" y="576"/>
                  <a:pt x="963" y="576"/>
                  <a:pt x="963" y="576"/>
                </a:cubicBezTo>
                <a:cubicBezTo>
                  <a:pt x="1044" y="508"/>
                  <a:pt x="1044" y="508"/>
                  <a:pt x="1044" y="508"/>
                </a:cubicBezTo>
                <a:cubicBezTo>
                  <a:pt x="897" y="360"/>
                  <a:pt x="897" y="360"/>
                  <a:pt x="897" y="360"/>
                </a:cubicBezTo>
                <a:cubicBezTo>
                  <a:pt x="978" y="345"/>
                  <a:pt x="1033" y="271"/>
                  <a:pt x="1033" y="193"/>
                </a:cubicBezTo>
                <a:cubicBezTo>
                  <a:pt x="1033" y="135"/>
                  <a:pt x="1017" y="90"/>
                  <a:pt x="975" y="50"/>
                </a:cubicBezTo>
                <a:cubicBezTo>
                  <a:pt x="932" y="10"/>
                  <a:pt x="884" y="0"/>
                  <a:pt x="812" y="0"/>
                </a:cubicBezTo>
                <a:cubicBezTo>
                  <a:pt x="693" y="0"/>
                  <a:pt x="693" y="0"/>
                  <a:pt x="693" y="0"/>
                </a:cubicBezTo>
                <a:lnTo>
                  <a:pt x="693" y="101"/>
                </a:lnTo>
                <a:close/>
                <a:moveTo>
                  <a:pt x="350" y="224"/>
                </a:moveTo>
                <a:cubicBezTo>
                  <a:pt x="114" y="224"/>
                  <a:pt x="114" y="224"/>
                  <a:pt x="114" y="224"/>
                </a:cubicBezTo>
                <a:cubicBezTo>
                  <a:pt x="114" y="0"/>
                  <a:pt x="114" y="0"/>
                  <a:pt x="114" y="0"/>
                </a:cubicBezTo>
                <a:cubicBezTo>
                  <a:pt x="0" y="0"/>
                  <a:pt x="0" y="0"/>
                  <a:pt x="0" y="0"/>
                </a:cubicBezTo>
                <a:cubicBezTo>
                  <a:pt x="0" y="561"/>
                  <a:pt x="0" y="561"/>
                  <a:pt x="0" y="561"/>
                </a:cubicBezTo>
                <a:cubicBezTo>
                  <a:pt x="114" y="561"/>
                  <a:pt x="114" y="561"/>
                  <a:pt x="114" y="561"/>
                </a:cubicBezTo>
                <a:cubicBezTo>
                  <a:pt x="114" y="336"/>
                  <a:pt x="114" y="336"/>
                  <a:pt x="114" y="336"/>
                </a:cubicBezTo>
                <a:cubicBezTo>
                  <a:pt x="350" y="336"/>
                  <a:pt x="350" y="336"/>
                  <a:pt x="350" y="336"/>
                </a:cubicBezTo>
                <a:lnTo>
                  <a:pt x="350" y="2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19"/>
          <p:cNvSpPr/>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6"/>
          <p:cNvSpPr>
            <a:spLocks noEditPoints="1"/>
          </p:cNvSpPr>
          <p:nvPr/>
        </p:nvSpPr>
        <p:spPr bwMode="auto">
          <a:xfrm>
            <a:off x="4032677" y="3032126"/>
            <a:ext cx="1078649" cy="793751"/>
          </a:xfrm>
          <a:custGeom>
            <a:avLst/>
            <a:gdLst>
              <a:gd name="T0" fmla="*/ 693 w 1044"/>
              <a:gd name="T1" fmla="*/ 280 h 576"/>
              <a:gd name="T2" fmla="*/ 693 w 1044"/>
              <a:gd name="T3" fmla="*/ 280 h 576"/>
              <a:gd name="T4" fmla="*/ 413 w 1044"/>
              <a:gd name="T5" fmla="*/ 561 h 576"/>
              <a:gd name="T6" fmla="*/ 347 w 1044"/>
              <a:gd name="T7" fmla="*/ 561 h 576"/>
              <a:gd name="T8" fmla="*/ 347 w 1044"/>
              <a:gd name="T9" fmla="*/ 455 h 576"/>
              <a:gd name="T10" fmla="*/ 413 w 1044"/>
              <a:gd name="T11" fmla="*/ 455 h 576"/>
              <a:gd name="T12" fmla="*/ 588 w 1044"/>
              <a:gd name="T13" fmla="*/ 280 h 576"/>
              <a:gd name="T14" fmla="*/ 413 w 1044"/>
              <a:gd name="T15" fmla="*/ 105 h 576"/>
              <a:gd name="T16" fmla="*/ 347 w 1044"/>
              <a:gd name="T17" fmla="*/ 105 h 576"/>
              <a:gd name="T18" fmla="*/ 347 w 1044"/>
              <a:gd name="T19" fmla="*/ 0 h 576"/>
              <a:gd name="T20" fmla="*/ 413 w 1044"/>
              <a:gd name="T21" fmla="*/ 0 h 576"/>
              <a:gd name="T22" fmla="*/ 693 w 1044"/>
              <a:gd name="T23" fmla="*/ 280 h 576"/>
              <a:gd name="T24" fmla="*/ 693 w 1044"/>
              <a:gd name="T25" fmla="*/ 280 h 576"/>
              <a:gd name="T26" fmla="*/ 693 w 1044"/>
              <a:gd name="T27" fmla="*/ 280 h 576"/>
              <a:gd name="T28" fmla="*/ 693 w 1044"/>
              <a:gd name="T29" fmla="*/ 280 h 576"/>
              <a:gd name="T30" fmla="*/ 693 w 1044"/>
              <a:gd name="T31" fmla="*/ 101 h 576"/>
              <a:gd name="T32" fmla="*/ 820 w 1044"/>
              <a:gd name="T33" fmla="*/ 101 h 576"/>
              <a:gd name="T34" fmla="*/ 902 w 1044"/>
              <a:gd name="T35" fmla="*/ 127 h 576"/>
              <a:gd name="T36" fmla="*/ 928 w 1044"/>
              <a:gd name="T37" fmla="*/ 191 h 576"/>
              <a:gd name="T38" fmla="*/ 825 w 1044"/>
              <a:gd name="T39" fmla="*/ 281 h 576"/>
              <a:gd name="T40" fmla="*/ 793 w 1044"/>
              <a:gd name="T41" fmla="*/ 281 h 576"/>
              <a:gd name="T42" fmla="*/ 756 w 1044"/>
              <a:gd name="T43" fmla="*/ 361 h 576"/>
              <a:gd name="T44" fmla="*/ 963 w 1044"/>
              <a:gd name="T45" fmla="*/ 576 h 576"/>
              <a:gd name="T46" fmla="*/ 1044 w 1044"/>
              <a:gd name="T47" fmla="*/ 508 h 576"/>
              <a:gd name="T48" fmla="*/ 897 w 1044"/>
              <a:gd name="T49" fmla="*/ 360 h 576"/>
              <a:gd name="T50" fmla="*/ 1033 w 1044"/>
              <a:gd name="T51" fmla="*/ 193 h 576"/>
              <a:gd name="T52" fmla="*/ 975 w 1044"/>
              <a:gd name="T53" fmla="*/ 50 h 576"/>
              <a:gd name="T54" fmla="*/ 812 w 1044"/>
              <a:gd name="T55" fmla="*/ 0 h 576"/>
              <a:gd name="T56" fmla="*/ 693 w 1044"/>
              <a:gd name="T57" fmla="*/ 0 h 576"/>
              <a:gd name="T58" fmla="*/ 693 w 1044"/>
              <a:gd name="T59" fmla="*/ 101 h 576"/>
              <a:gd name="T60" fmla="*/ 350 w 1044"/>
              <a:gd name="T61" fmla="*/ 224 h 576"/>
              <a:gd name="T62" fmla="*/ 114 w 1044"/>
              <a:gd name="T63" fmla="*/ 224 h 576"/>
              <a:gd name="T64" fmla="*/ 114 w 1044"/>
              <a:gd name="T65" fmla="*/ 0 h 576"/>
              <a:gd name="T66" fmla="*/ 0 w 1044"/>
              <a:gd name="T67" fmla="*/ 0 h 576"/>
              <a:gd name="T68" fmla="*/ 0 w 1044"/>
              <a:gd name="T69" fmla="*/ 561 h 576"/>
              <a:gd name="T70" fmla="*/ 114 w 1044"/>
              <a:gd name="T71" fmla="*/ 561 h 576"/>
              <a:gd name="T72" fmla="*/ 114 w 1044"/>
              <a:gd name="T73" fmla="*/ 336 h 576"/>
              <a:gd name="T74" fmla="*/ 350 w 1044"/>
              <a:gd name="T75" fmla="*/ 336 h 576"/>
              <a:gd name="T76" fmla="*/ 350 w 1044"/>
              <a:gd name="T77" fmla="*/ 224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4" h="576">
                <a:moveTo>
                  <a:pt x="693" y="280"/>
                </a:moveTo>
                <a:cubicBezTo>
                  <a:pt x="693" y="280"/>
                  <a:pt x="693" y="280"/>
                  <a:pt x="693" y="280"/>
                </a:cubicBezTo>
                <a:cubicBezTo>
                  <a:pt x="693" y="442"/>
                  <a:pt x="575" y="561"/>
                  <a:pt x="413" y="561"/>
                </a:cubicBezTo>
                <a:cubicBezTo>
                  <a:pt x="347" y="561"/>
                  <a:pt x="347" y="561"/>
                  <a:pt x="347" y="561"/>
                </a:cubicBezTo>
                <a:cubicBezTo>
                  <a:pt x="347" y="455"/>
                  <a:pt x="347" y="455"/>
                  <a:pt x="347" y="455"/>
                </a:cubicBezTo>
                <a:cubicBezTo>
                  <a:pt x="413" y="455"/>
                  <a:pt x="413" y="455"/>
                  <a:pt x="413" y="455"/>
                </a:cubicBezTo>
                <a:cubicBezTo>
                  <a:pt x="516" y="455"/>
                  <a:pt x="588" y="383"/>
                  <a:pt x="588" y="280"/>
                </a:cubicBezTo>
                <a:cubicBezTo>
                  <a:pt x="588" y="177"/>
                  <a:pt x="516" y="105"/>
                  <a:pt x="413" y="105"/>
                </a:cubicBezTo>
                <a:cubicBezTo>
                  <a:pt x="347" y="105"/>
                  <a:pt x="347" y="105"/>
                  <a:pt x="347" y="105"/>
                </a:cubicBezTo>
                <a:cubicBezTo>
                  <a:pt x="347" y="0"/>
                  <a:pt x="347" y="0"/>
                  <a:pt x="347" y="0"/>
                </a:cubicBezTo>
                <a:cubicBezTo>
                  <a:pt x="413" y="0"/>
                  <a:pt x="413" y="0"/>
                  <a:pt x="413" y="0"/>
                </a:cubicBezTo>
                <a:cubicBezTo>
                  <a:pt x="575" y="0"/>
                  <a:pt x="693" y="118"/>
                  <a:pt x="693" y="280"/>
                </a:cubicBezTo>
                <a:cubicBezTo>
                  <a:pt x="693" y="280"/>
                  <a:pt x="693" y="280"/>
                  <a:pt x="693" y="280"/>
                </a:cubicBezTo>
                <a:cubicBezTo>
                  <a:pt x="693" y="280"/>
                  <a:pt x="693" y="280"/>
                  <a:pt x="693" y="280"/>
                </a:cubicBezTo>
                <a:cubicBezTo>
                  <a:pt x="693" y="280"/>
                  <a:pt x="693" y="280"/>
                  <a:pt x="693" y="280"/>
                </a:cubicBezTo>
                <a:close/>
                <a:moveTo>
                  <a:pt x="693" y="101"/>
                </a:moveTo>
                <a:cubicBezTo>
                  <a:pt x="820" y="101"/>
                  <a:pt x="820" y="101"/>
                  <a:pt x="820" y="101"/>
                </a:cubicBezTo>
                <a:cubicBezTo>
                  <a:pt x="858" y="101"/>
                  <a:pt x="884" y="109"/>
                  <a:pt x="902" y="127"/>
                </a:cubicBezTo>
                <a:cubicBezTo>
                  <a:pt x="919" y="144"/>
                  <a:pt x="928" y="166"/>
                  <a:pt x="928" y="191"/>
                </a:cubicBezTo>
                <a:cubicBezTo>
                  <a:pt x="928" y="247"/>
                  <a:pt x="879" y="281"/>
                  <a:pt x="825" y="281"/>
                </a:cubicBezTo>
                <a:cubicBezTo>
                  <a:pt x="793" y="281"/>
                  <a:pt x="793" y="281"/>
                  <a:pt x="793" y="281"/>
                </a:cubicBezTo>
                <a:cubicBezTo>
                  <a:pt x="756" y="361"/>
                  <a:pt x="756" y="361"/>
                  <a:pt x="756" y="361"/>
                </a:cubicBezTo>
                <a:cubicBezTo>
                  <a:pt x="963" y="576"/>
                  <a:pt x="963" y="576"/>
                  <a:pt x="963" y="576"/>
                </a:cubicBezTo>
                <a:cubicBezTo>
                  <a:pt x="1044" y="508"/>
                  <a:pt x="1044" y="508"/>
                  <a:pt x="1044" y="508"/>
                </a:cubicBezTo>
                <a:cubicBezTo>
                  <a:pt x="897" y="360"/>
                  <a:pt x="897" y="360"/>
                  <a:pt x="897" y="360"/>
                </a:cubicBezTo>
                <a:cubicBezTo>
                  <a:pt x="978" y="345"/>
                  <a:pt x="1033" y="271"/>
                  <a:pt x="1033" y="193"/>
                </a:cubicBezTo>
                <a:cubicBezTo>
                  <a:pt x="1033" y="135"/>
                  <a:pt x="1017" y="90"/>
                  <a:pt x="975" y="50"/>
                </a:cubicBezTo>
                <a:cubicBezTo>
                  <a:pt x="932" y="10"/>
                  <a:pt x="884" y="0"/>
                  <a:pt x="812" y="0"/>
                </a:cubicBezTo>
                <a:cubicBezTo>
                  <a:pt x="693" y="0"/>
                  <a:pt x="693" y="0"/>
                  <a:pt x="693" y="0"/>
                </a:cubicBezTo>
                <a:lnTo>
                  <a:pt x="693" y="101"/>
                </a:lnTo>
                <a:close/>
                <a:moveTo>
                  <a:pt x="350" y="224"/>
                </a:moveTo>
                <a:cubicBezTo>
                  <a:pt x="114" y="224"/>
                  <a:pt x="114" y="224"/>
                  <a:pt x="114" y="224"/>
                </a:cubicBezTo>
                <a:cubicBezTo>
                  <a:pt x="114" y="0"/>
                  <a:pt x="114" y="0"/>
                  <a:pt x="114" y="0"/>
                </a:cubicBezTo>
                <a:cubicBezTo>
                  <a:pt x="0" y="0"/>
                  <a:pt x="0" y="0"/>
                  <a:pt x="0" y="0"/>
                </a:cubicBezTo>
                <a:cubicBezTo>
                  <a:pt x="0" y="561"/>
                  <a:pt x="0" y="561"/>
                  <a:pt x="0" y="561"/>
                </a:cubicBezTo>
                <a:cubicBezTo>
                  <a:pt x="114" y="561"/>
                  <a:pt x="114" y="561"/>
                  <a:pt x="114" y="561"/>
                </a:cubicBezTo>
                <a:cubicBezTo>
                  <a:pt x="114" y="336"/>
                  <a:pt x="114" y="336"/>
                  <a:pt x="114" y="336"/>
                </a:cubicBezTo>
                <a:cubicBezTo>
                  <a:pt x="350" y="336"/>
                  <a:pt x="350" y="336"/>
                  <a:pt x="350" y="336"/>
                </a:cubicBezTo>
                <a:lnTo>
                  <a:pt x="350" y="2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TextBox 22"/>
          <p:cNvSpPr txBox="1"/>
          <p:nvPr/>
        </p:nvSpPr>
        <p:spPr>
          <a:xfrm>
            <a:off x="7221945" y="6601478"/>
            <a:ext cx="1905000" cy="184666"/>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900" b="0" i="0" u="none" strike="noStrike" kern="1200" baseline="30000" dirty="0">
                <a:solidFill>
                  <a:schemeClr val="bg1">
                    <a:lumMod val="60000"/>
                    <a:lumOff val="40000"/>
                  </a:schemeClr>
                </a:solidFill>
                <a:latin typeface="+mj-lt"/>
                <a:ea typeface="+mn-ea"/>
                <a:cs typeface="+mn-cs"/>
              </a:rPr>
              <a:t>© 2014 HDR, Inc., all rights reserved.</a:t>
            </a:r>
          </a:p>
        </p:txBody>
      </p:sp>
      <p:sp>
        <p:nvSpPr>
          <p:cNvPr id="21" name="Rectangle 20"/>
          <p:cNvSpPr/>
          <p:nvPr userDrawn="1"/>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6"/>
          <p:cNvSpPr>
            <a:spLocks noEditPoints="1"/>
          </p:cNvSpPr>
          <p:nvPr userDrawn="1"/>
        </p:nvSpPr>
        <p:spPr bwMode="auto">
          <a:xfrm>
            <a:off x="4032676" y="3131344"/>
            <a:ext cx="1078649" cy="595313"/>
          </a:xfrm>
          <a:custGeom>
            <a:avLst/>
            <a:gdLst>
              <a:gd name="T0" fmla="*/ 693 w 1044"/>
              <a:gd name="T1" fmla="*/ 280 h 576"/>
              <a:gd name="T2" fmla="*/ 693 w 1044"/>
              <a:gd name="T3" fmla="*/ 280 h 576"/>
              <a:gd name="T4" fmla="*/ 413 w 1044"/>
              <a:gd name="T5" fmla="*/ 561 h 576"/>
              <a:gd name="T6" fmla="*/ 347 w 1044"/>
              <a:gd name="T7" fmla="*/ 561 h 576"/>
              <a:gd name="T8" fmla="*/ 347 w 1044"/>
              <a:gd name="T9" fmla="*/ 455 h 576"/>
              <a:gd name="T10" fmla="*/ 413 w 1044"/>
              <a:gd name="T11" fmla="*/ 455 h 576"/>
              <a:gd name="T12" fmla="*/ 588 w 1044"/>
              <a:gd name="T13" fmla="*/ 280 h 576"/>
              <a:gd name="T14" fmla="*/ 413 w 1044"/>
              <a:gd name="T15" fmla="*/ 105 h 576"/>
              <a:gd name="T16" fmla="*/ 347 w 1044"/>
              <a:gd name="T17" fmla="*/ 105 h 576"/>
              <a:gd name="T18" fmla="*/ 347 w 1044"/>
              <a:gd name="T19" fmla="*/ 0 h 576"/>
              <a:gd name="T20" fmla="*/ 413 w 1044"/>
              <a:gd name="T21" fmla="*/ 0 h 576"/>
              <a:gd name="T22" fmla="*/ 693 w 1044"/>
              <a:gd name="T23" fmla="*/ 280 h 576"/>
              <a:gd name="T24" fmla="*/ 693 w 1044"/>
              <a:gd name="T25" fmla="*/ 280 h 576"/>
              <a:gd name="T26" fmla="*/ 693 w 1044"/>
              <a:gd name="T27" fmla="*/ 280 h 576"/>
              <a:gd name="T28" fmla="*/ 693 w 1044"/>
              <a:gd name="T29" fmla="*/ 280 h 576"/>
              <a:gd name="T30" fmla="*/ 693 w 1044"/>
              <a:gd name="T31" fmla="*/ 101 h 576"/>
              <a:gd name="T32" fmla="*/ 820 w 1044"/>
              <a:gd name="T33" fmla="*/ 101 h 576"/>
              <a:gd name="T34" fmla="*/ 902 w 1044"/>
              <a:gd name="T35" fmla="*/ 127 h 576"/>
              <a:gd name="T36" fmla="*/ 928 w 1044"/>
              <a:gd name="T37" fmla="*/ 191 h 576"/>
              <a:gd name="T38" fmla="*/ 825 w 1044"/>
              <a:gd name="T39" fmla="*/ 281 h 576"/>
              <a:gd name="T40" fmla="*/ 793 w 1044"/>
              <a:gd name="T41" fmla="*/ 281 h 576"/>
              <a:gd name="T42" fmla="*/ 756 w 1044"/>
              <a:gd name="T43" fmla="*/ 361 h 576"/>
              <a:gd name="T44" fmla="*/ 963 w 1044"/>
              <a:gd name="T45" fmla="*/ 576 h 576"/>
              <a:gd name="T46" fmla="*/ 1044 w 1044"/>
              <a:gd name="T47" fmla="*/ 508 h 576"/>
              <a:gd name="T48" fmla="*/ 897 w 1044"/>
              <a:gd name="T49" fmla="*/ 360 h 576"/>
              <a:gd name="T50" fmla="*/ 1033 w 1044"/>
              <a:gd name="T51" fmla="*/ 193 h 576"/>
              <a:gd name="T52" fmla="*/ 975 w 1044"/>
              <a:gd name="T53" fmla="*/ 50 h 576"/>
              <a:gd name="T54" fmla="*/ 812 w 1044"/>
              <a:gd name="T55" fmla="*/ 0 h 576"/>
              <a:gd name="T56" fmla="*/ 693 w 1044"/>
              <a:gd name="T57" fmla="*/ 0 h 576"/>
              <a:gd name="T58" fmla="*/ 693 w 1044"/>
              <a:gd name="T59" fmla="*/ 101 h 576"/>
              <a:gd name="T60" fmla="*/ 350 w 1044"/>
              <a:gd name="T61" fmla="*/ 224 h 576"/>
              <a:gd name="T62" fmla="*/ 114 w 1044"/>
              <a:gd name="T63" fmla="*/ 224 h 576"/>
              <a:gd name="T64" fmla="*/ 114 w 1044"/>
              <a:gd name="T65" fmla="*/ 0 h 576"/>
              <a:gd name="T66" fmla="*/ 0 w 1044"/>
              <a:gd name="T67" fmla="*/ 0 h 576"/>
              <a:gd name="T68" fmla="*/ 0 w 1044"/>
              <a:gd name="T69" fmla="*/ 561 h 576"/>
              <a:gd name="T70" fmla="*/ 114 w 1044"/>
              <a:gd name="T71" fmla="*/ 561 h 576"/>
              <a:gd name="T72" fmla="*/ 114 w 1044"/>
              <a:gd name="T73" fmla="*/ 336 h 576"/>
              <a:gd name="T74" fmla="*/ 350 w 1044"/>
              <a:gd name="T75" fmla="*/ 336 h 576"/>
              <a:gd name="T76" fmla="*/ 350 w 1044"/>
              <a:gd name="T77" fmla="*/ 224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4" h="576">
                <a:moveTo>
                  <a:pt x="693" y="280"/>
                </a:moveTo>
                <a:cubicBezTo>
                  <a:pt x="693" y="280"/>
                  <a:pt x="693" y="280"/>
                  <a:pt x="693" y="280"/>
                </a:cubicBezTo>
                <a:cubicBezTo>
                  <a:pt x="693" y="442"/>
                  <a:pt x="575" y="561"/>
                  <a:pt x="413" y="561"/>
                </a:cubicBezTo>
                <a:cubicBezTo>
                  <a:pt x="347" y="561"/>
                  <a:pt x="347" y="561"/>
                  <a:pt x="347" y="561"/>
                </a:cubicBezTo>
                <a:cubicBezTo>
                  <a:pt x="347" y="455"/>
                  <a:pt x="347" y="455"/>
                  <a:pt x="347" y="455"/>
                </a:cubicBezTo>
                <a:cubicBezTo>
                  <a:pt x="413" y="455"/>
                  <a:pt x="413" y="455"/>
                  <a:pt x="413" y="455"/>
                </a:cubicBezTo>
                <a:cubicBezTo>
                  <a:pt x="516" y="455"/>
                  <a:pt x="588" y="383"/>
                  <a:pt x="588" y="280"/>
                </a:cubicBezTo>
                <a:cubicBezTo>
                  <a:pt x="588" y="177"/>
                  <a:pt x="516" y="105"/>
                  <a:pt x="413" y="105"/>
                </a:cubicBezTo>
                <a:cubicBezTo>
                  <a:pt x="347" y="105"/>
                  <a:pt x="347" y="105"/>
                  <a:pt x="347" y="105"/>
                </a:cubicBezTo>
                <a:cubicBezTo>
                  <a:pt x="347" y="0"/>
                  <a:pt x="347" y="0"/>
                  <a:pt x="347" y="0"/>
                </a:cubicBezTo>
                <a:cubicBezTo>
                  <a:pt x="413" y="0"/>
                  <a:pt x="413" y="0"/>
                  <a:pt x="413" y="0"/>
                </a:cubicBezTo>
                <a:cubicBezTo>
                  <a:pt x="575" y="0"/>
                  <a:pt x="693" y="118"/>
                  <a:pt x="693" y="280"/>
                </a:cubicBezTo>
                <a:cubicBezTo>
                  <a:pt x="693" y="280"/>
                  <a:pt x="693" y="280"/>
                  <a:pt x="693" y="280"/>
                </a:cubicBezTo>
                <a:cubicBezTo>
                  <a:pt x="693" y="280"/>
                  <a:pt x="693" y="280"/>
                  <a:pt x="693" y="280"/>
                </a:cubicBezTo>
                <a:cubicBezTo>
                  <a:pt x="693" y="280"/>
                  <a:pt x="693" y="280"/>
                  <a:pt x="693" y="280"/>
                </a:cubicBezTo>
                <a:close/>
                <a:moveTo>
                  <a:pt x="693" y="101"/>
                </a:moveTo>
                <a:cubicBezTo>
                  <a:pt x="820" y="101"/>
                  <a:pt x="820" y="101"/>
                  <a:pt x="820" y="101"/>
                </a:cubicBezTo>
                <a:cubicBezTo>
                  <a:pt x="858" y="101"/>
                  <a:pt x="884" y="109"/>
                  <a:pt x="902" y="127"/>
                </a:cubicBezTo>
                <a:cubicBezTo>
                  <a:pt x="919" y="144"/>
                  <a:pt x="928" y="166"/>
                  <a:pt x="928" y="191"/>
                </a:cubicBezTo>
                <a:cubicBezTo>
                  <a:pt x="928" y="247"/>
                  <a:pt x="879" y="281"/>
                  <a:pt x="825" y="281"/>
                </a:cubicBezTo>
                <a:cubicBezTo>
                  <a:pt x="793" y="281"/>
                  <a:pt x="793" y="281"/>
                  <a:pt x="793" y="281"/>
                </a:cubicBezTo>
                <a:cubicBezTo>
                  <a:pt x="756" y="361"/>
                  <a:pt x="756" y="361"/>
                  <a:pt x="756" y="361"/>
                </a:cubicBezTo>
                <a:cubicBezTo>
                  <a:pt x="963" y="576"/>
                  <a:pt x="963" y="576"/>
                  <a:pt x="963" y="576"/>
                </a:cubicBezTo>
                <a:cubicBezTo>
                  <a:pt x="1044" y="508"/>
                  <a:pt x="1044" y="508"/>
                  <a:pt x="1044" y="508"/>
                </a:cubicBezTo>
                <a:cubicBezTo>
                  <a:pt x="897" y="360"/>
                  <a:pt x="897" y="360"/>
                  <a:pt x="897" y="360"/>
                </a:cubicBezTo>
                <a:cubicBezTo>
                  <a:pt x="978" y="345"/>
                  <a:pt x="1033" y="271"/>
                  <a:pt x="1033" y="193"/>
                </a:cubicBezTo>
                <a:cubicBezTo>
                  <a:pt x="1033" y="135"/>
                  <a:pt x="1017" y="90"/>
                  <a:pt x="975" y="50"/>
                </a:cubicBezTo>
                <a:cubicBezTo>
                  <a:pt x="932" y="10"/>
                  <a:pt x="884" y="0"/>
                  <a:pt x="812" y="0"/>
                </a:cubicBezTo>
                <a:cubicBezTo>
                  <a:pt x="693" y="0"/>
                  <a:pt x="693" y="0"/>
                  <a:pt x="693" y="0"/>
                </a:cubicBezTo>
                <a:lnTo>
                  <a:pt x="693" y="101"/>
                </a:lnTo>
                <a:close/>
                <a:moveTo>
                  <a:pt x="350" y="224"/>
                </a:moveTo>
                <a:cubicBezTo>
                  <a:pt x="114" y="224"/>
                  <a:pt x="114" y="224"/>
                  <a:pt x="114" y="224"/>
                </a:cubicBezTo>
                <a:cubicBezTo>
                  <a:pt x="114" y="0"/>
                  <a:pt x="114" y="0"/>
                  <a:pt x="114" y="0"/>
                </a:cubicBezTo>
                <a:cubicBezTo>
                  <a:pt x="0" y="0"/>
                  <a:pt x="0" y="0"/>
                  <a:pt x="0" y="0"/>
                </a:cubicBezTo>
                <a:cubicBezTo>
                  <a:pt x="0" y="561"/>
                  <a:pt x="0" y="561"/>
                  <a:pt x="0" y="561"/>
                </a:cubicBezTo>
                <a:cubicBezTo>
                  <a:pt x="114" y="561"/>
                  <a:pt x="114" y="561"/>
                  <a:pt x="114" y="561"/>
                </a:cubicBezTo>
                <a:cubicBezTo>
                  <a:pt x="114" y="336"/>
                  <a:pt x="114" y="336"/>
                  <a:pt x="114" y="336"/>
                </a:cubicBezTo>
                <a:cubicBezTo>
                  <a:pt x="350" y="336"/>
                  <a:pt x="350" y="336"/>
                  <a:pt x="350" y="336"/>
                </a:cubicBezTo>
                <a:lnTo>
                  <a:pt x="350" y="2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TextBox 25"/>
          <p:cNvSpPr txBox="1"/>
          <p:nvPr userDrawn="1"/>
        </p:nvSpPr>
        <p:spPr>
          <a:xfrm>
            <a:off x="7183540" y="6601478"/>
            <a:ext cx="1905000" cy="184666"/>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900" b="0" i="0" u="none" strike="noStrike" kern="1200" baseline="30000" dirty="0">
                <a:solidFill>
                  <a:schemeClr val="bg1">
                    <a:lumMod val="60000"/>
                    <a:lumOff val="40000"/>
                  </a:schemeClr>
                </a:solidFill>
                <a:latin typeface="+mj-lt"/>
                <a:ea typeface="+mn-ea"/>
                <a:cs typeface="+mn-cs"/>
              </a:rPr>
              <a:t>© 2014 HDR, all rights reserved.</a:t>
            </a:r>
          </a:p>
        </p:txBody>
      </p:sp>
    </p:spTree>
    <p:extLst>
      <p:ext uri="{BB962C8B-B14F-4D97-AF65-F5344CB8AC3E}">
        <p14:creationId xmlns:p14="http://schemas.microsoft.com/office/powerpoint/2010/main" val="131937045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with Header">
    <p:spTree>
      <p:nvGrpSpPr>
        <p:cNvPr id="1" name=""/>
        <p:cNvGrpSpPr/>
        <p:nvPr/>
      </p:nvGrpSpPr>
      <p:grpSpPr>
        <a:xfrm>
          <a:off x="0" y="0"/>
          <a:ext cx="0" cy="0"/>
          <a:chOff x="0" y="0"/>
          <a:chExt cx="0" cy="0"/>
        </a:xfrm>
      </p:grpSpPr>
      <p:sp>
        <p:nvSpPr>
          <p:cNvPr id="15" name="Picture Placeholder 53"/>
          <p:cNvSpPr>
            <a:spLocks noGrp="1"/>
          </p:cNvSpPr>
          <p:nvPr>
            <p:ph type="pic" sz="quarter" idx="13" hasCustomPrompt="1"/>
          </p:nvPr>
        </p:nvSpPr>
        <p:spPr>
          <a:xfrm>
            <a:off x="4303713" y="1"/>
            <a:ext cx="4300537" cy="6308724"/>
          </a:xfrm>
          <a:prstGeom prst="rect">
            <a:avLst/>
          </a:prstGeom>
          <a:solidFill>
            <a:schemeClr val="bg1">
              <a:lumMod val="40000"/>
              <a:lumOff val="60000"/>
            </a:schemeClr>
          </a:solidFill>
        </p:spPr>
        <p:txBody>
          <a:bodyPr/>
          <a:lstStyle>
            <a:lvl1pPr marL="0" indent="0">
              <a:buNone/>
              <a:defRPr/>
            </a:lvl1pPr>
          </a:lstStyle>
          <a:p>
            <a:r>
              <a:rPr lang="en-US" dirty="0"/>
              <a:t>Picture or Color Block</a:t>
            </a:r>
          </a:p>
        </p:txBody>
      </p:sp>
      <p:sp>
        <p:nvSpPr>
          <p:cNvPr id="21" name="Picture Placeholder 2"/>
          <p:cNvSpPr>
            <a:spLocks noGrp="1"/>
          </p:cNvSpPr>
          <p:nvPr>
            <p:ph type="pic" sz="quarter" idx="20" hasCustomPrompt="1"/>
          </p:nvPr>
        </p:nvSpPr>
        <p:spPr>
          <a:xfrm>
            <a:off x="1" y="1"/>
            <a:ext cx="4303713" cy="3172884"/>
          </a:xfrm>
          <a:prstGeom prst="rect">
            <a:avLst/>
          </a:prstGeom>
          <a:solidFill>
            <a:schemeClr val="bg1"/>
          </a:solidFill>
        </p:spPr>
        <p:txBody>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a:lvl1pPr>
          </a:lstStyle>
          <a:p>
            <a:r>
              <a:rPr lang="en-US" dirty="0"/>
              <a:t>Picture or Color Block</a:t>
            </a:r>
          </a:p>
        </p:txBody>
      </p:sp>
      <p:sp>
        <p:nvSpPr>
          <p:cNvPr id="23" name="Picture Placeholder 4"/>
          <p:cNvSpPr>
            <a:spLocks noGrp="1"/>
          </p:cNvSpPr>
          <p:nvPr>
            <p:ph type="pic" sz="quarter" idx="21" hasCustomPrompt="1"/>
          </p:nvPr>
        </p:nvSpPr>
        <p:spPr>
          <a:xfrm>
            <a:off x="8604250" y="1"/>
            <a:ext cx="539750" cy="3160712"/>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24" name="Picture Placeholder 4"/>
          <p:cNvSpPr>
            <a:spLocks noGrp="1"/>
          </p:cNvSpPr>
          <p:nvPr>
            <p:ph type="pic" sz="quarter" idx="22" hasCustomPrompt="1"/>
          </p:nvPr>
        </p:nvSpPr>
        <p:spPr>
          <a:xfrm>
            <a:off x="8604250" y="3172886"/>
            <a:ext cx="539750" cy="3135839"/>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27" name="Picture Placeholder 2"/>
          <p:cNvSpPr>
            <a:spLocks noGrp="1"/>
          </p:cNvSpPr>
          <p:nvPr>
            <p:ph type="pic" sz="quarter" idx="23" hasCustomPrompt="1"/>
          </p:nvPr>
        </p:nvSpPr>
        <p:spPr>
          <a:xfrm>
            <a:off x="1" y="6308725"/>
            <a:ext cx="4303713" cy="549193"/>
          </a:xfrm>
          <a:prstGeom prst="rect">
            <a:avLst/>
          </a:prstGeom>
          <a:solidFill>
            <a:schemeClr val="accent2"/>
          </a:solidFill>
        </p:spPr>
        <p:txBody>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a:lvl1pPr>
          </a:lstStyle>
          <a:p>
            <a:r>
              <a:rPr lang="en-US" dirty="0"/>
              <a:t>Picture or Color Block</a:t>
            </a:r>
          </a:p>
        </p:txBody>
      </p:sp>
      <p:sp>
        <p:nvSpPr>
          <p:cNvPr id="11" name="Title 3"/>
          <p:cNvSpPr>
            <a:spLocks noGrp="1"/>
          </p:cNvSpPr>
          <p:nvPr>
            <p:ph type="title" hasCustomPrompt="1"/>
          </p:nvPr>
        </p:nvSpPr>
        <p:spPr>
          <a:xfrm>
            <a:off x="117020" y="3435349"/>
            <a:ext cx="4178755" cy="2006600"/>
          </a:xfrm>
        </p:spPr>
        <p:txBody>
          <a:bodyPr anchor="ctr">
            <a:noAutofit/>
          </a:bodyPr>
          <a:lstStyle>
            <a:lvl1pPr>
              <a:lnSpc>
                <a:spcPts val="3200"/>
              </a:lnSpc>
              <a:defRPr sz="3200" baseline="0"/>
            </a:lvl1pPr>
          </a:lstStyle>
          <a:p>
            <a:r>
              <a:rPr lang="en-US" dirty="0"/>
              <a:t>Click here to edit header</a:t>
            </a:r>
          </a:p>
        </p:txBody>
      </p:sp>
    </p:spTree>
    <p:extLst>
      <p:ext uri="{BB962C8B-B14F-4D97-AF65-F5344CB8AC3E}">
        <p14:creationId xmlns:p14="http://schemas.microsoft.com/office/powerpoint/2010/main" val="3358119463"/>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ver with Subheader">
    <p:spTree>
      <p:nvGrpSpPr>
        <p:cNvPr id="1" name=""/>
        <p:cNvGrpSpPr/>
        <p:nvPr/>
      </p:nvGrpSpPr>
      <p:grpSpPr>
        <a:xfrm>
          <a:off x="0" y="0"/>
          <a:ext cx="0" cy="0"/>
          <a:chOff x="0" y="0"/>
          <a:chExt cx="0" cy="0"/>
        </a:xfrm>
      </p:grpSpPr>
      <p:sp>
        <p:nvSpPr>
          <p:cNvPr id="12" name="Picture Placeholder 53"/>
          <p:cNvSpPr>
            <a:spLocks noGrp="1"/>
          </p:cNvSpPr>
          <p:nvPr>
            <p:ph type="pic" sz="quarter" idx="13" hasCustomPrompt="1"/>
          </p:nvPr>
        </p:nvSpPr>
        <p:spPr>
          <a:xfrm>
            <a:off x="4303714" y="0"/>
            <a:ext cx="4300537" cy="3160714"/>
          </a:xfrm>
          <a:prstGeom prst="rect">
            <a:avLst/>
          </a:prstGeom>
          <a:solidFill>
            <a:schemeClr val="bg1">
              <a:lumMod val="40000"/>
              <a:lumOff val="60000"/>
            </a:schemeClr>
          </a:solidFill>
        </p:spPr>
        <p:txBody>
          <a:bodyPr/>
          <a:lstStyle>
            <a:lvl1pPr marL="0" indent="0">
              <a:buNone/>
              <a:defRPr/>
            </a:lvl1pPr>
          </a:lstStyle>
          <a:p>
            <a:r>
              <a:rPr lang="en-US" dirty="0"/>
              <a:t>Picture or Color Block</a:t>
            </a:r>
          </a:p>
        </p:txBody>
      </p:sp>
      <p:sp>
        <p:nvSpPr>
          <p:cNvPr id="13" name="Picture Placeholder 53"/>
          <p:cNvSpPr>
            <a:spLocks noGrp="1"/>
          </p:cNvSpPr>
          <p:nvPr>
            <p:ph type="pic" sz="quarter" idx="14" hasCustomPrompt="1"/>
          </p:nvPr>
        </p:nvSpPr>
        <p:spPr>
          <a:xfrm>
            <a:off x="0" y="3160713"/>
            <a:ext cx="2152650" cy="3697288"/>
          </a:xfrm>
          <a:prstGeom prst="rect">
            <a:avLst/>
          </a:prstGeom>
          <a:solidFill>
            <a:schemeClr val="accent2"/>
          </a:solidFill>
        </p:spPr>
        <p:txBody>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a:lvl1pPr>
          </a:lstStyle>
          <a:p>
            <a:r>
              <a:rPr lang="en-US" dirty="0"/>
              <a:t>Picture or Color Block</a:t>
            </a:r>
          </a:p>
        </p:txBody>
      </p:sp>
      <p:sp>
        <p:nvSpPr>
          <p:cNvPr id="14" name="Text Placeholder 2"/>
          <p:cNvSpPr>
            <a:spLocks noGrp="1"/>
          </p:cNvSpPr>
          <p:nvPr>
            <p:ph type="body" sz="quarter" idx="17" hasCustomPrompt="1"/>
          </p:nvPr>
        </p:nvSpPr>
        <p:spPr>
          <a:xfrm>
            <a:off x="4455744" y="4840659"/>
            <a:ext cx="4688256" cy="943848"/>
          </a:xfrm>
          <a:prstGeom prst="rect">
            <a:avLst/>
          </a:prstGeom>
        </p:spPr>
        <p:txBody>
          <a:bodyPr lIns="228600" rIns="228600">
            <a:noAutofit/>
          </a:bodyPr>
          <a:lstStyle>
            <a:lvl1pPr marL="0" indent="0" algn="l" defTabSz="914400" rtl="0" eaLnBrk="1" latinLnBrk="0" hangingPunct="1">
              <a:lnSpc>
                <a:spcPts val="2400"/>
              </a:lnSpc>
              <a:spcBef>
                <a:spcPts val="0"/>
              </a:spcBef>
              <a:buNone/>
              <a:defRPr lang="en-US" sz="2400" b="1" kern="1200" baseline="0" dirty="0" smtClean="0">
                <a:solidFill>
                  <a:schemeClr val="bg1"/>
                </a:solidFill>
                <a:latin typeface="Arial Narrow" pitchFamily="34" charset="0"/>
                <a:ea typeface="+mn-ea"/>
                <a:cs typeface="+mn-cs"/>
              </a:defRPr>
            </a:lvl1pPr>
          </a:lstStyle>
          <a:p>
            <a:pPr lvl="0"/>
            <a:r>
              <a:rPr lang="en-US" dirty="0" err="1"/>
              <a:t>Subheader</a:t>
            </a:r>
            <a:endParaRPr lang="en-US" dirty="0"/>
          </a:p>
        </p:txBody>
      </p:sp>
      <p:sp>
        <p:nvSpPr>
          <p:cNvPr id="15" name="Picture Placeholder 53"/>
          <p:cNvSpPr>
            <a:spLocks noGrp="1"/>
          </p:cNvSpPr>
          <p:nvPr>
            <p:ph type="pic" sz="quarter" idx="18" hasCustomPrompt="1"/>
          </p:nvPr>
        </p:nvSpPr>
        <p:spPr>
          <a:xfrm>
            <a:off x="2150890" y="3160713"/>
            <a:ext cx="2151063" cy="3697287"/>
          </a:xfrm>
          <a:prstGeom prst="rect">
            <a:avLst/>
          </a:prstGeom>
          <a:solidFill>
            <a:schemeClr val="tx2"/>
          </a:solidFill>
        </p:spPr>
        <p:txBody>
          <a:bodyPr/>
          <a:lstStyle>
            <a:lvl1pPr marL="0" indent="0">
              <a:buNone/>
              <a:defRPr/>
            </a:lvl1pPr>
          </a:lstStyle>
          <a:p>
            <a:r>
              <a:rPr lang="en-US" dirty="0"/>
              <a:t>Picture or Color Block</a:t>
            </a:r>
          </a:p>
        </p:txBody>
      </p:sp>
      <p:sp>
        <p:nvSpPr>
          <p:cNvPr id="16" name="Picture Placeholder 2"/>
          <p:cNvSpPr>
            <a:spLocks noGrp="1"/>
          </p:cNvSpPr>
          <p:nvPr>
            <p:ph type="pic" sz="quarter" idx="20" hasCustomPrompt="1"/>
          </p:nvPr>
        </p:nvSpPr>
        <p:spPr>
          <a:xfrm>
            <a:off x="1" y="1"/>
            <a:ext cx="4303713" cy="3198812"/>
          </a:xfrm>
          <a:prstGeom prst="rect">
            <a:avLst/>
          </a:prstGeom>
          <a:solidFill>
            <a:schemeClr val="bg1"/>
          </a:solidFill>
        </p:spPr>
        <p:txBody>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a:lvl1pPr>
          </a:lstStyle>
          <a:p>
            <a:r>
              <a:rPr lang="en-US" dirty="0"/>
              <a:t>Picture or Color Block</a:t>
            </a:r>
          </a:p>
        </p:txBody>
      </p:sp>
      <p:sp>
        <p:nvSpPr>
          <p:cNvPr id="17" name="Title 3"/>
          <p:cNvSpPr>
            <a:spLocks noGrp="1"/>
          </p:cNvSpPr>
          <p:nvPr>
            <p:ph type="title" hasCustomPrompt="1"/>
          </p:nvPr>
        </p:nvSpPr>
        <p:spPr>
          <a:xfrm>
            <a:off x="4455744" y="3377794"/>
            <a:ext cx="4688256" cy="1478593"/>
          </a:xfrm>
        </p:spPr>
        <p:txBody>
          <a:bodyPr>
            <a:noAutofit/>
          </a:bodyPr>
          <a:lstStyle>
            <a:lvl1pPr>
              <a:lnSpc>
                <a:spcPts val="3200"/>
              </a:lnSpc>
              <a:defRPr sz="3200" baseline="0"/>
            </a:lvl1pPr>
          </a:lstStyle>
          <a:p>
            <a:r>
              <a:rPr lang="en-US" dirty="0"/>
              <a:t>Click here to edit header</a:t>
            </a:r>
          </a:p>
        </p:txBody>
      </p:sp>
      <p:sp>
        <p:nvSpPr>
          <p:cNvPr id="18" name="Picture Placeholder 4"/>
          <p:cNvSpPr>
            <a:spLocks noGrp="1"/>
          </p:cNvSpPr>
          <p:nvPr>
            <p:ph type="pic" sz="quarter" idx="21" hasCustomPrompt="1"/>
          </p:nvPr>
        </p:nvSpPr>
        <p:spPr>
          <a:xfrm>
            <a:off x="8604250" y="1"/>
            <a:ext cx="539750" cy="3160712"/>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21" name="Freeform 6"/>
          <p:cNvSpPr>
            <a:spLocks noChangeAspect="1" noEditPoints="1"/>
          </p:cNvSpPr>
          <p:nvPr userDrawn="1"/>
        </p:nvSpPr>
        <p:spPr bwMode="auto">
          <a:xfrm>
            <a:off x="4708768" y="6009890"/>
            <a:ext cx="541460" cy="298835"/>
          </a:xfrm>
          <a:custGeom>
            <a:avLst/>
            <a:gdLst>
              <a:gd name="T0" fmla="*/ 693 w 1044"/>
              <a:gd name="T1" fmla="*/ 280 h 576"/>
              <a:gd name="T2" fmla="*/ 693 w 1044"/>
              <a:gd name="T3" fmla="*/ 280 h 576"/>
              <a:gd name="T4" fmla="*/ 413 w 1044"/>
              <a:gd name="T5" fmla="*/ 561 h 576"/>
              <a:gd name="T6" fmla="*/ 347 w 1044"/>
              <a:gd name="T7" fmla="*/ 561 h 576"/>
              <a:gd name="T8" fmla="*/ 347 w 1044"/>
              <a:gd name="T9" fmla="*/ 455 h 576"/>
              <a:gd name="T10" fmla="*/ 413 w 1044"/>
              <a:gd name="T11" fmla="*/ 455 h 576"/>
              <a:gd name="T12" fmla="*/ 588 w 1044"/>
              <a:gd name="T13" fmla="*/ 280 h 576"/>
              <a:gd name="T14" fmla="*/ 413 w 1044"/>
              <a:gd name="T15" fmla="*/ 105 h 576"/>
              <a:gd name="T16" fmla="*/ 347 w 1044"/>
              <a:gd name="T17" fmla="*/ 105 h 576"/>
              <a:gd name="T18" fmla="*/ 347 w 1044"/>
              <a:gd name="T19" fmla="*/ 0 h 576"/>
              <a:gd name="T20" fmla="*/ 413 w 1044"/>
              <a:gd name="T21" fmla="*/ 0 h 576"/>
              <a:gd name="T22" fmla="*/ 693 w 1044"/>
              <a:gd name="T23" fmla="*/ 280 h 576"/>
              <a:gd name="T24" fmla="*/ 693 w 1044"/>
              <a:gd name="T25" fmla="*/ 280 h 576"/>
              <a:gd name="T26" fmla="*/ 693 w 1044"/>
              <a:gd name="T27" fmla="*/ 280 h 576"/>
              <a:gd name="T28" fmla="*/ 693 w 1044"/>
              <a:gd name="T29" fmla="*/ 280 h 576"/>
              <a:gd name="T30" fmla="*/ 693 w 1044"/>
              <a:gd name="T31" fmla="*/ 101 h 576"/>
              <a:gd name="T32" fmla="*/ 820 w 1044"/>
              <a:gd name="T33" fmla="*/ 101 h 576"/>
              <a:gd name="T34" fmla="*/ 902 w 1044"/>
              <a:gd name="T35" fmla="*/ 127 h 576"/>
              <a:gd name="T36" fmla="*/ 928 w 1044"/>
              <a:gd name="T37" fmla="*/ 191 h 576"/>
              <a:gd name="T38" fmla="*/ 825 w 1044"/>
              <a:gd name="T39" fmla="*/ 281 h 576"/>
              <a:gd name="T40" fmla="*/ 793 w 1044"/>
              <a:gd name="T41" fmla="*/ 281 h 576"/>
              <a:gd name="T42" fmla="*/ 756 w 1044"/>
              <a:gd name="T43" fmla="*/ 361 h 576"/>
              <a:gd name="T44" fmla="*/ 963 w 1044"/>
              <a:gd name="T45" fmla="*/ 576 h 576"/>
              <a:gd name="T46" fmla="*/ 1044 w 1044"/>
              <a:gd name="T47" fmla="*/ 508 h 576"/>
              <a:gd name="T48" fmla="*/ 897 w 1044"/>
              <a:gd name="T49" fmla="*/ 360 h 576"/>
              <a:gd name="T50" fmla="*/ 1033 w 1044"/>
              <a:gd name="T51" fmla="*/ 193 h 576"/>
              <a:gd name="T52" fmla="*/ 975 w 1044"/>
              <a:gd name="T53" fmla="*/ 50 h 576"/>
              <a:gd name="T54" fmla="*/ 812 w 1044"/>
              <a:gd name="T55" fmla="*/ 0 h 576"/>
              <a:gd name="T56" fmla="*/ 693 w 1044"/>
              <a:gd name="T57" fmla="*/ 0 h 576"/>
              <a:gd name="T58" fmla="*/ 693 w 1044"/>
              <a:gd name="T59" fmla="*/ 101 h 576"/>
              <a:gd name="T60" fmla="*/ 350 w 1044"/>
              <a:gd name="T61" fmla="*/ 224 h 576"/>
              <a:gd name="T62" fmla="*/ 114 w 1044"/>
              <a:gd name="T63" fmla="*/ 224 h 576"/>
              <a:gd name="T64" fmla="*/ 114 w 1044"/>
              <a:gd name="T65" fmla="*/ 0 h 576"/>
              <a:gd name="T66" fmla="*/ 0 w 1044"/>
              <a:gd name="T67" fmla="*/ 0 h 576"/>
              <a:gd name="T68" fmla="*/ 0 w 1044"/>
              <a:gd name="T69" fmla="*/ 561 h 576"/>
              <a:gd name="T70" fmla="*/ 114 w 1044"/>
              <a:gd name="T71" fmla="*/ 561 h 576"/>
              <a:gd name="T72" fmla="*/ 114 w 1044"/>
              <a:gd name="T73" fmla="*/ 336 h 576"/>
              <a:gd name="T74" fmla="*/ 350 w 1044"/>
              <a:gd name="T75" fmla="*/ 336 h 576"/>
              <a:gd name="T76" fmla="*/ 350 w 1044"/>
              <a:gd name="T77" fmla="*/ 224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4" h="576">
                <a:moveTo>
                  <a:pt x="693" y="280"/>
                </a:moveTo>
                <a:cubicBezTo>
                  <a:pt x="693" y="280"/>
                  <a:pt x="693" y="280"/>
                  <a:pt x="693" y="280"/>
                </a:cubicBezTo>
                <a:cubicBezTo>
                  <a:pt x="693" y="442"/>
                  <a:pt x="575" y="561"/>
                  <a:pt x="413" y="561"/>
                </a:cubicBezTo>
                <a:cubicBezTo>
                  <a:pt x="347" y="561"/>
                  <a:pt x="347" y="561"/>
                  <a:pt x="347" y="561"/>
                </a:cubicBezTo>
                <a:cubicBezTo>
                  <a:pt x="347" y="455"/>
                  <a:pt x="347" y="455"/>
                  <a:pt x="347" y="455"/>
                </a:cubicBezTo>
                <a:cubicBezTo>
                  <a:pt x="413" y="455"/>
                  <a:pt x="413" y="455"/>
                  <a:pt x="413" y="455"/>
                </a:cubicBezTo>
                <a:cubicBezTo>
                  <a:pt x="516" y="455"/>
                  <a:pt x="588" y="383"/>
                  <a:pt x="588" y="280"/>
                </a:cubicBezTo>
                <a:cubicBezTo>
                  <a:pt x="588" y="177"/>
                  <a:pt x="516" y="105"/>
                  <a:pt x="413" y="105"/>
                </a:cubicBezTo>
                <a:cubicBezTo>
                  <a:pt x="347" y="105"/>
                  <a:pt x="347" y="105"/>
                  <a:pt x="347" y="105"/>
                </a:cubicBezTo>
                <a:cubicBezTo>
                  <a:pt x="347" y="0"/>
                  <a:pt x="347" y="0"/>
                  <a:pt x="347" y="0"/>
                </a:cubicBezTo>
                <a:cubicBezTo>
                  <a:pt x="413" y="0"/>
                  <a:pt x="413" y="0"/>
                  <a:pt x="413" y="0"/>
                </a:cubicBezTo>
                <a:cubicBezTo>
                  <a:pt x="575" y="0"/>
                  <a:pt x="693" y="118"/>
                  <a:pt x="693" y="280"/>
                </a:cubicBezTo>
                <a:cubicBezTo>
                  <a:pt x="693" y="280"/>
                  <a:pt x="693" y="280"/>
                  <a:pt x="693" y="280"/>
                </a:cubicBezTo>
                <a:cubicBezTo>
                  <a:pt x="693" y="280"/>
                  <a:pt x="693" y="280"/>
                  <a:pt x="693" y="280"/>
                </a:cubicBezTo>
                <a:cubicBezTo>
                  <a:pt x="693" y="280"/>
                  <a:pt x="693" y="280"/>
                  <a:pt x="693" y="280"/>
                </a:cubicBezTo>
                <a:close/>
                <a:moveTo>
                  <a:pt x="693" y="101"/>
                </a:moveTo>
                <a:cubicBezTo>
                  <a:pt x="820" y="101"/>
                  <a:pt x="820" y="101"/>
                  <a:pt x="820" y="101"/>
                </a:cubicBezTo>
                <a:cubicBezTo>
                  <a:pt x="858" y="101"/>
                  <a:pt x="884" y="109"/>
                  <a:pt x="902" y="127"/>
                </a:cubicBezTo>
                <a:cubicBezTo>
                  <a:pt x="919" y="144"/>
                  <a:pt x="928" y="166"/>
                  <a:pt x="928" y="191"/>
                </a:cubicBezTo>
                <a:cubicBezTo>
                  <a:pt x="928" y="247"/>
                  <a:pt x="879" y="281"/>
                  <a:pt x="825" y="281"/>
                </a:cubicBezTo>
                <a:cubicBezTo>
                  <a:pt x="793" y="281"/>
                  <a:pt x="793" y="281"/>
                  <a:pt x="793" y="281"/>
                </a:cubicBezTo>
                <a:cubicBezTo>
                  <a:pt x="756" y="361"/>
                  <a:pt x="756" y="361"/>
                  <a:pt x="756" y="361"/>
                </a:cubicBezTo>
                <a:cubicBezTo>
                  <a:pt x="963" y="576"/>
                  <a:pt x="963" y="576"/>
                  <a:pt x="963" y="576"/>
                </a:cubicBezTo>
                <a:cubicBezTo>
                  <a:pt x="1044" y="508"/>
                  <a:pt x="1044" y="508"/>
                  <a:pt x="1044" y="508"/>
                </a:cubicBezTo>
                <a:cubicBezTo>
                  <a:pt x="897" y="360"/>
                  <a:pt x="897" y="360"/>
                  <a:pt x="897" y="360"/>
                </a:cubicBezTo>
                <a:cubicBezTo>
                  <a:pt x="978" y="345"/>
                  <a:pt x="1033" y="271"/>
                  <a:pt x="1033" y="193"/>
                </a:cubicBezTo>
                <a:cubicBezTo>
                  <a:pt x="1033" y="135"/>
                  <a:pt x="1017" y="90"/>
                  <a:pt x="975" y="50"/>
                </a:cubicBezTo>
                <a:cubicBezTo>
                  <a:pt x="932" y="10"/>
                  <a:pt x="884" y="0"/>
                  <a:pt x="812" y="0"/>
                </a:cubicBezTo>
                <a:cubicBezTo>
                  <a:pt x="693" y="0"/>
                  <a:pt x="693" y="0"/>
                  <a:pt x="693" y="0"/>
                </a:cubicBezTo>
                <a:lnTo>
                  <a:pt x="693" y="101"/>
                </a:lnTo>
                <a:close/>
                <a:moveTo>
                  <a:pt x="350" y="224"/>
                </a:moveTo>
                <a:cubicBezTo>
                  <a:pt x="114" y="224"/>
                  <a:pt x="114" y="224"/>
                  <a:pt x="114" y="224"/>
                </a:cubicBezTo>
                <a:cubicBezTo>
                  <a:pt x="114" y="0"/>
                  <a:pt x="114" y="0"/>
                  <a:pt x="114" y="0"/>
                </a:cubicBezTo>
                <a:cubicBezTo>
                  <a:pt x="0" y="0"/>
                  <a:pt x="0" y="0"/>
                  <a:pt x="0" y="0"/>
                </a:cubicBezTo>
                <a:cubicBezTo>
                  <a:pt x="0" y="561"/>
                  <a:pt x="0" y="561"/>
                  <a:pt x="0" y="561"/>
                </a:cubicBezTo>
                <a:cubicBezTo>
                  <a:pt x="114" y="561"/>
                  <a:pt x="114" y="561"/>
                  <a:pt x="114" y="561"/>
                </a:cubicBezTo>
                <a:cubicBezTo>
                  <a:pt x="114" y="336"/>
                  <a:pt x="114" y="336"/>
                  <a:pt x="114" y="336"/>
                </a:cubicBezTo>
                <a:cubicBezTo>
                  <a:pt x="350" y="336"/>
                  <a:pt x="350" y="336"/>
                  <a:pt x="350" y="336"/>
                </a:cubicBezTo>
                <a:lnTo>
                  <a:pt x="350" y="22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TextBox 21"/>
          <p:cNvSpPr txBox="1"/>
          <p:nvPr userDrawn="1"/>
        </p:nvSpPr>
        <p:spPr>
          <a:xfrm>
            <a:off x="7183540" y="6601478"/>
            <a:ext cx="1905000" cy="184666"/>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900" b="0" i="0" u="none" strike="noStrike" kern="1200" baseline="30000" dirty="0">
                <a:solidFill>
                  <a:schemeClr val="bg1">
                    <a:lumMod val="60000"/>
                    <a:lumOff val="40000"/>
                  </a:schemeClr>
                </a:solidFill>
                <a:latin typeface="+mj-lt"/>
                <a:ea typeface="+mn-ea"/>
                <a:cs typeface="+mn-cs"/>
              </a:rPr>
              <a:t>© 2014 HDR, all rights reserved.</a:t>
            </a:r>
          </a:p>
        </p:txBody>
      </p:sp>
    </p:spTree>
    <p:extLst>
      <p:ext uri="{BB962C8B-B14F-4D97-AF65-F5344CB8AC3E}">
        <p14:creationId xmlns:p14="http://schemas.microsoft.com/office/powerpoint/2010/main" val="413316989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no Header">
    <p:spTree>
      <p:nvGrpSpPr>
        <p:cNvPr id="1" name=""/>
        <p:cNvGrpSpPr/>
        <p:nvPr/>
      </p:nvGrpSpPr>
      <p:grpSpPr>
        <a:xfrm>
          <a:off x="0" y="0"/>
          <a:ext cx="0" cy="0"/>
          <a:chOff x="0" y="0"/>
          <a:chExt cx="0" cy="0"/>
        </a:xfrm>
      </p:grpSpPr>
      <p:sp>
        <p:nvSpPr>
          <p:cNvPr id="15" name="Picture Placeholder 53"/>
          <p:cNvSpPr>
            <a:spLocks noGrp="1"/>
          </p:cNvSpPr>
          <p:nvPr>
            <p:ph type="pic" sz="quarter" idx="13" hasCustomPrompt="1"/>
          </p:nvPr>
        </p:nvSpPr>
        <p:spPr>
          <a:xfrm>
            <a:off x="6453188" y="3160712"/>
            <a:ext cx="2151062" cy="3148013"/>
          </a:xfrm>
          <a:prstGeom prst="rect">
            <a:avLst/>
          </a:prstGeom>
          <a:solidFill>
            <a:schemeClr val="bg1">
              <a:lumMod val="40000"/>
              <a:lumOff val="60000"/>
            </a:schemeClr>
          </a:solidFill>
        </p:spPr>
        <p:txBody>
          <a:bodyPr/>
          <a:lstStyle>
            <a:lvl1pPr marL="0" indent="0">
              <a:buNone/>
              <a:defRPr/>
            </a:lvl1pPr>
          </a:lstStyle>
          <a:p>
            <a:r>
              <a:rPr lang="en-US" dirty="0"/>
              <a:t>Picture or Color Block</a:t>
            </a:r>
          </a:p>
        </p:txBody>
      </p:sp>
      <p:sp>
        <p:nvSpPr>
          <p:cNvPr id="21" name="Picture Placeholder 2"/>
          <p:cNvSpPr>
            <a:spLocks noGrp="1"/>
          </p:cNvSpPr>
          <p:nvPr>
            <p:ph type="pic" sz="quarter" idx="20" hasCustomPrompt="1"/>
          </p:nvPr>
        </p:nvSpPr>
        <p:spPr>
          <a:xfrm>
            <a:off x="2152651" y="2"/>
            <a:ext cx="4294981" cy="3160712"/>
          </a:xfrm>
          <a:prstGeom prst="rect">
            <a:avLst/>
          </a:prstGeom>
          <a:solidFill>
            <a:schemeClr val="bg1"/>
          </a:solidFill>
        </p:spPr>
        <p:txBody>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a:lvl1pPr>
          </a:lstStyle>
          <a:p>
            <a:r>
              <a:rPr lang="en-US" dirty="0"/>
              <a:t>Picture or Color Block</a:t>
            </a:r>
          </a:p>
        </p:txBody>
      </p:sp>
      <p:sp>
        <p:nvSpPr>
          <p:cNvPr id="24" name="Picture Placeholder 4"/>
          <p:cNvSpPr>
            <a:spLocks noGrp="1"/>
          </p:cNvSpPr>
          <p:nvPr>
            <p:ph type="pic" sz="quarter" idx="22" hasCustomPrompt="1"/>
          </p:nvPr>
        </p:nvSpPr>
        <p:spPr>
          <a:xfrm>
            <a:off x="8604250" y="1"/>
            <a:ext cx="539750" cy="6308724"/>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2" name="Rectangle 1"/>
          <p:cNvSpPr/>
          <p:nvPr/>
        </p:nvSpPr>
        <p:spPr>
          <a:xfrm>
            <a:off x="211" y="-1"/>
            <a:ext cx="2152651"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4303713" y="6347885"/>
            <a:ext cx="2143918" cy="5101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2"/>
          <p:cNvSpPr>
            <a:spLocks noGrp="1"/>
          </p:cNvSpPr>
          <p:nvPr>
            <p:ph type="pic" sz="quarter" idx="23" hasCustomPrompt="1"/>
          </p:nvPr>
        </p:nvSpPr>
        <p:spPr>
          <a:xfrm>
            <a:off x="2152651" y="6308725"/>
            <a:ext cx="2151063" cy="554061"/>
          </a:xfrm>
          <a:prstGeom prst="rect">
            <a:avLst/>
          </a:prstGeom>
          <a:solidFill>
            <a:schemeClr val="bg1"/>
          </a:solidFill>
        </p:spPr>
        <p:txBody>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a:lvl1pPr>
          </a:lstStyle>
          <a:p>
            <a:r>
              <a:rPr lang="en-US" dirty="0"/>
              <a:t>Picture or Color Block</a:t>
            </a:r>
          </a:p>
        </p:txBody>
      </p:sp>
      <p:sp>
        <p:nvSpPr>
          <p:cNvPr id="10" name="Rectangle 9"/>
          <p:cNvSpPr/>
          <p:nvPr userDrawn="1"/>
        </p:nvSpPr>
        <p:spPr>
          <a:xfrm>
            <a:off x="211" y="-1"/>
            <a:ext cx="2152651"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4303713" y="6308725"/>
            <a:ext cx="2143918" cy="5492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6"/>
          <p:cNvSpPr>
            <a:spLocks noChangeAspect="1" noEditPoints="1"/>
          </p:cNvSpPr>
          <p:nvPr userDrawn="1"/>
        </p:nvSpPr>
        <p:spPr bwMode="auto">
          <a:xfrm>
            <a:off x="5455315" y="3659430"/>
            <a:ext cx="541460" cy="298835"/>
          </a:xfrm>
          <a:custGeom>
            <a:avLst/>
            <a:gdLst>
              <a:gd name="T0" fmla="*/ 693 w 1044"/>
              <a:gd name="T1" fmla="*/ 280 h 576"/>
              <a:gd name="T2" fmla="*/ 693 w 1044"/>
              <a:gd name="T3" fmla="*/ 280 h 576"/>
              <a:gd name="T4" fmla="*/ 413 w 1044"/>
              <a:gd name="T5" fmla="*/ 561 h 576"/>
              <a:gd name="T6" fmla="*/ 347 w 1044"/>
              <a:gd name="T7" fmla="*/ 561 h 576"/>
              <a:gd name="T8" fmla="*/ 347 w 1044"/>
              <a:gd name="T9" fmla="*/ 455 h 576"/>
              <a:gd name="T10" fmla="*/ 413 w 1044"/>
              <a:gd name="T11" fmla="*/ 455 h 576"/>
              <a:gd name="T12" fmla="*/ 588 w 1044"/>
              <a:gd name="T13" fmla="*/ 280 h 576"/>
              <a:gd name="T14" fmla="*/ 413 w 1044"/>
              <a:gd name="T15" fmla="*/ 105 h 576"/>
              <a:gd name="T16" fmla="*/ 347 w 1044"/>
              <a:gd name="T17" fmla="*/ 105 h 576"/>
              <a:gd name="T18" fmla="*/ 347 w 1044"/>
              <a:gd name="T19" fmla="*/ 0 h 576"/>
              <a:gd name="T20" fmla="*/ 413 w 1044"/>
              <a:gd name="T21" fmla="*/ 0 h 576"/>
              <a:gd name="T22" fmla="*/ 693 w 1044"/>
              <a:gd name="T23" fmla="*/ 280 h 576"/>
              <a:gd name="T24" fmla="*/ 693 w 1044"/>
              <a:gd name="T25" fmla="*/ 280 h 576"/>
              <a:gd name="T26" fmla="*/ 693 w 1044"/>
              <a:gd name="T27" fmla="*/ 280 h 576"/>
              <a:gd name="T28" fmla="*/ 693 w 1044"/>
              <a:gd name="T29" fmla="*/ 280 h 576"/>
              <a:gd name="T30" fmla="*/ 693 w 1044"/>
              <a:gd name="T31" fmla="*/ 101 h 576"/>
              <a:gd name="T32" fmla="*/ 820 w 1044"/>
              <a:gd name="T33" fmla="*/ 101 h 576"/>
              <a:gd name="T34" fmla="*/ 902 w 1044"/>
              <a:gd name="T35" fmla="*/ 127 h 576"/>
              <a:gd name="T36" fmla="*/ 928 w 1044"/>
              <a:gd name="T37" fmla="*/ 191 h 576"/>
              <a:gd name="T38" fmla="*/ 825 w 1044"/>
              <a:gd name="T39" fmla="*/ 281 h 576"/>
              <a:gd name="T40" fmla="*/ 793 w 1044"/>
              <a:gd name="T41" fmla="*/ 281 h 576"/>
              <a:gd name="T42" fmla="*/ 756 w 1044"/>
              <a:gd name="T43" fmla="*/ 361 h 576"/>
              <a:gd name="T44" fmla="*/ 963 w 1044"/>
              <a:gd name="T45" fmla="*/ 576 h 576"/>
              <a:gd name="T46" fmla="*/ 1044 w 1044"/>
              <a:gd name="T47" fmla="*/ 508 h 576"/>
              <a:gd name="T48" fmla="*/ 897 w 1044"/>
              <a:gd name="T49" fmla="*/ 360 h 576"/>
              <a:gd name="T50" fmla="*/ 1033 w 1044"/>
              <a:gd name="T51" fmla="*/ 193 h 576"/>
              <a:gd name="T52" fmla="*/ 975 w 1044"/>
              <a:gd name="T53" fmla="*/ 50 h 576"/>
              <a:gd name="T54" fmla="*/ 812 w 1044"/>
              <a:gd name="T55" fmla="*/ 0 h 576"/>
              <a:gd name="T56" fmla="*/ 693 w 1044"/>
              <a:gd name="T57" fmla="*/ 0 h 576"/>
              <a:gd name="T58" fmla="*/ 693 w 1044"/>
              <a:gd name="T59" fmla="*/ 101 h 576"/>
              <a:gd name="T60" fmla="*/ 350 w 1044"/>
              <a:gd name="T61" fmla="*/ 224 h 576"/>
              <a:gd name="T62" fmla="*/ 114 w 1044"/>
              <a:gd name="T63" fmla="*/ 224 h 576"/>
              <a:gd name="T64" fmla="*/ 114 w 1044"/>
              <a:gd name="T65" fmla="*/ 0 h 576"/>
              <a:gd name="T66" fmla="*/ 0 w 1044"/>
              <a:gd name="T67" fmla="*/ 0 h 576"/>
              <a:gd name="T68" fmla="*/ 0 w 1044"/>
              <a:gd name="T69" fmla="*/ 561 h 576"/>
              <a:gd name="T70" fmla="*/ 114 w 1044"/>
              <a:gd name="T71" fmla="*/ 561 h 576"/>
              <a:gd name="T72" fmla="*/ 114 w 1044"/>
              <a:gd name="T73" fmla="*/ 336 h 576"/>
              <a:gd name="T74" fmla="*/ 350 w 1044"/>
              <a:gd name="T75" fmla="*/ 336 h 576"/>
              <a:gd name="T76" fmla="*/ 350 w 1044"/>
              <a:gd name="T77" fmla="*/ 224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4" h="576">
                <a:moveTo>
                  <a:pt x="693" y="280"/>
                </a:moveTo>
                <a:cubicBezTo>
                  <a:pt x="693" y="280"/>
                  <a:pt x="693" y="280"/>
                  <a:pt x="693" y="280"/>
                </a:cubicBezTo>
                <a:cubicBezTo>
                  <a:pt x="693" y="442"/>
                  <a:pt x="575" y="561"/>
                  <a:pt x="413" y="561"/>
                </a:cubicBezTo>
                <a:cubicBezTo>
                  <a:pt x="347" y="561"/>
                  <a:pt x="347" y="561"/>
                  <a:pt x="347" y="561"/>
                </a:cubicBezTo>
                <a:cubicBezTo>
                  <a:pt x="347" y="455"/>
                  <a:pt x="347" y="455"/>
                  <a:pt x="347" y="455"/>
                </a:cubicBezTo>
                <a:cubicBezTo>
                  <a:pt x="413" y="455"/>
                  <a:pt x="413" y="455"/>
                  <a:pt x="413" y="455"/>
                </a:cubicBezTo>
                <a:cubicBezTo>
                  <a:pt x="516" y="455"/>
                  <a:pt x="588" y="383"/>
                  <a:pt x="588" y="280"/>
                </a:cubicBezTo>
                <a:cubicBezTo>
                  <a:pt x="588" y="177"/>
                  <a:pt x="516" y="105"/>
                  <a:pt x="413" y="105"/>
                </a:cubicBezTo>
                <a:cubicBezTo>
                  <a:pt x="347" y="105"/>
                  <a:pt x="347" y="105"/>
                  <a:pt x="347" y="105"/>
                </a:cubicBezTo>
                <a:cubicBezTo>
                  <a:pt x="347" y="0"/>
                  <a:pt x="347" y="0"/>
                  <a:pt x="347" y="0"/>
                </a:cubicBezTo>
                <a:cubicBezTo>
                  <a:pt x="413" y="0"/>
                  <a:pt x="413" y="0"/>
                  <a:pt x="413" y="0"/>
                </a:cubicBezTo>
                <a:cubicBezTo>
                  <a:pt x="575" y="0"/>
                  <a:pt x="693" y="118"/>
                  <a:pt x="693" y="280"/>
                </a:cubicBezTo>
                <a:cubicBezTo>
                  <a:pt x="693" y="280"/>
                  <a:pt x="693" y="280"/>
                  <a:pt x="693" y="280"/>
                </a:cubicBezTo>
                <a:cubicBezTo>
                  <a:pt x="693" y="280"/>
                  <a:pt x="693" y="280"/>
                  <a:pt x="693" y="280"/>
                </a:cubicBezTo>
                <a:cubicBezTo>
                  <a:pt x="693" y="280"/>
                  <a:pt x="693" y="280"/>
                  <a:pt x="693" y="280"/>
                </a:cubicBezTo>
                <a:close/>
                <a:moveTo>
                  <a:pt x="693" y="101"/>
                </a:moveTo>
                <a:cubicBezTo>
                  <a:pt x="820" y="101"/>
                  <a:pt x="820" y="101"/>
                  <a:pt x="820" y="101"/>
                </a:cubicBezTo>
                <a:cubicBezTo>
                  <a:pt x="858" y="101"/>
                  <a:pt x="884" y="109"/>
                  <a:pt x="902" y="127"/>
                </a:cubicBezTo>
                <a:cubicBezTo>
                  <a:pt x="919" y="144"/>
                  <a:pt x="928" y="166"/>
                  <a:pt x="928" y="191"/>
                </a:cubicBezTo>
                <a:cubicBezTo>
                  <a:pt x="928" y="247"/>
                  <a:pt x="879" y="281"/>
                  <a:pt x="825" y="281"/>
                </a:cubicBezTo>
                <a:cubicBezTo>
                  <a:pt x="793" y="281"/>
                  <a:pt x="793" y="281"/>
                  <a:pt x="793" y="281"/>
                </a:cubicBezTo>
                <a:cubicBezTo>
                  <a:pt x="756" y="361"/>
                  <a:pt x="756" y="361"/>
                  <a:pt x="756" y="361"/>
                </a:cubicBezTo>
                <a:cubicBezTo>
                  <a:pt x="963" y="576"/>
                  <a:pt x="963" y="576"/>
                  <a:pt x="963" y="576"/>
                </a:cubicBezTo>
                <a:cubicBezTo>
                  <a:pt x="1044" y="508"/>
                  <a:pt x="1044" y="508"/>
                  <a:pt x="1044" y="508"/>
                </a:cubicBezTo>
                <a:cubicBezTo>
                  <a:pt x="897" y="360"/>
                  <a:pt x="897" y="360"/>
                  <a:pt x="897" y="360"/>
                </a:cubicBezTo>
                <a:cubicBezTo>
                  <a:pt x="978" y="345"/>
                  <a:pt x="1033" y="271"/>
                  <a:pt x="1033" y="193"/>
                </a:cubicBezTo>
                <a:cubicBezTo>
                  <a:pt x="1033" y="135"/>
                  <a:pt x="1017" y="90"/>
                  <a:pt x="975" y="50"/>
                </a:cubicBezTo>
                <a:cubicBezTo>
                  <a:pt x="932" y="10"/>
                  <a:pt x="884" y="0"/>
                  <a:pt x="812" y="0"/>
                </a:cubicBezTo>
                <a:cubicBezTo>
                  <a:pt x="693" y="0"/>
                  <a:pt x="693" y="0"/>
                  <a:pt x="693" y="0"/>
                </a:cubicBezTo>
                <a:lnTo>
                  <a:pt x="693" y="101"/>
                </a:lnTo>
                <a:close/>
                <a:moveTo>
                  <a:pt x="350" y="224"/>
                </a:moveTo>
                <a:cubicBezTo>
                  <a:pt x="114" y="224"/>
                  <a:pt x="114" y="224"/>
                  <a:pt x="114" y="224"/>
                </a:cubicBezTo>
                <a:cubicBezTo>
                  <a:pt x="114" y="0"/>
                  <a:pt x="114" y="0"/>
                  <a:pt x="114" y="0"/>
                </a:cubicBezTo>
                <a:cubicBezTo>
                  <a:pt x="0" y="0"/>
                  <a:pt x="0" y="0"/>
                  <a:pt x="0" y="0"/>
                </a:cubicBezTo>
                <a:cubicBezTo>
                  <a:pt x="0" y="561"/>
                  <a:pt x="0" y="561"/>
                  <a:pt x="0" y="561"/>
                </a:cubicBezTo>
                <a:cubicBezTo>
                  <a:pt x="114" y="561"/>
                  <a:pt x="114" y="561"/>
                  <a:pt x="114" y="561"/>
                </a:cubicBezTo>
                <a:cubicBezTo>
                  <a:pt x="114" y="336"/>
                  <a:pt x="114" y="336"/>
                  <a:pt x="114" y="336"/>
                </a:cubicBezTo>
                <a:cubicBezTo>
                  <a:pt x="350" y="336"/>
                  <a:pt x="350" y="336"/>
                  <a:pt x="350" y="336"/>
                </a:cubicBezTo>
                <a:lnTo>
                  <a:pt x="350" y="22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TextBox 17"/>
          <p:cNvSpPr txBox="1"/>
          <p:nvPr userDrawn="1"/>
        </p:nvSpPr>
        <p:spPr>
          <a:xfrm>
            <a:off x="7183540" y="6601478"/>
            <a:ext cx="1905000" cy="184666"/>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900" b="0" i="0" u="none" strike="noStrike" kern="1200" baseline="30000" dirty="0">
                <a:solidFill>
                  <a:schemeClr val="bg1">
                    <a:lumMod val="60000"/>
                    <a:lumOff val="40000"/>
                  </a:schemeClr>
                </a:solidFill>
                <a:latin typeface="+mj-lt"/>
                <a:ea typeface="+mn-ea"/>
                <a:cs typeface="+mn-cs"/>
              </a:rPr>
              <a:t>© 2014 HDR, all rights reserved.</a:t>
            </a:r>
          </a:p>
        </p:txBody>
      </p:sp>
    </p:spTree>
    <p:extLst>
      <p:ext uri="{BB962C8B-B14F-4D97-AF65-F5344CB8AC3E}">
        <p14:creationId xmlns:p14="http://schemas.microsoft.com/office/powerpoint/2010/main" val="4283626399"/>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ver 3">
    <p:spTree>
      <p:nvGrpSpPr>
        <p:cNvPr id="1" name=""/>
        <p:cNvGrpSpPr/>
        <p:nvPr/>
      </p:nvGrpSpPr>
      <p:grpSpPr>
        <a:xfrm>
          <a:off x="0" y="0"/>
          <a:ext cx="0" cy="0"/>
          <a:chOff x="0" y="0"/>
          <a:chExt cx="0" cy="0"/>
        </a:xfrm>
      </p:grpSpPr>
      <p:sp>
        <p:nvSpPr>
          <p:cNvPr id="15" name="Picture Placeholder 53"/>
          <p:cNvSpPr>
            <a:spLocks noGrp="1"/>
          </p:cNvSpPr>
          <p:nvPr>
            <p:ph type="pic" sz="quarter" idx="13" hasCustomPrompt="1"/>
          </p:nvPr>
        </p:nvSpPr>
        <p:spPr>
          <a:xfrm>
            <a:off x="0" y="-2"/>
            <a:ext cx="8604250" cy="6858001"/>
          </a:xfrm>
          <a:prstGeom prst="rect">
            <a:avLst/>
          </a:prstGeom>
          <a:solidFill>
            <a:schemeClr val="bg1"/>
          </a:solidFill>
        </p:spPr>
        <p:txBody>
          <a:bodyPr/>
          <a:lstStyle>
            <a:lvl1pPr marL="0" indent="0">
              <a:buNone/>
              <a:defRPr/>
            </a:lvl1pPr>
          </a:lstStyle>
          <a:p>
            <a:r>
              <a:rPr lang="en-US" dirty="0"/>
              <a:t>Picture or Color Block</a:t>
            </a:r>
          </a:p>
        </p:txBody>
      </p:sp>
      <p:sp>
        <p:nvSpPr>
          <p:cNvPr id="19" name="Text Placeholder 2"/>
          <p:cNvSpPr>
            <a:spLocks noGrp="1"/>
          </p:cNvSpPr>
          <p:nvPr>
            <p:ph type="body" sz="quarter" idx="17" hasCustomPrompt="1"/>
          </p:nvPr>
        </p:nvSpPr>
        <p:spPr>
          <a:xfrm>
            <a:off x="501071" y="5357035"/>
            <a:ext cx="8103180" cy="943848"/>
          </a:xfrm>
          <a:prstGeom prst="rect">
            <a:avLst/>
          </a:prstGeom>
        </p:spPr>
        <p:txBody>
          <a:bodyPr lIns="228600" rIns="228600">
            <a:noAutofit/>
          </a:bodyPr>
          <a:lstStyle>
            <a:lvl1pPr marL="0" indent="0" algn="l" defTabSz="914400" rtl="0" eaLnBrk="1" latinLnBrk="0" hangingPunct="1">
              <a:lnSpc>
                <a:spcPts val="2400"/>
              </a:lnSpc>
              <a:spcBef>
                <a:spcPts val="0"/>
              </a:spcBef>
              <a:buNone/>
              <a:defRPr lang="en-US" sz="2400" b="1" kern="1200" baseline="0" dirty="0" smtClean="0">
                <a:solidFill>
                  <a:srgbClr val="FFFFFF"/>
                </a:solidFill>
                <a:latin typeface="Arial Narrow" pitchFamily="34" charset="0"/>
                <a:ea typeface="+mn-ea"/>
                <a:cs typeface="+mn-cs"/>
              </a:defRPr>
            </a:lvl1pPr>
          </a:lstStyle>
          <a:p>
            <a:pPr lvl="0"/>
            <a:r>
              <a:rPr lang="en-US" dirty="0"/>
              <a:t>Sub Click Here To Edit Title</a:t>
            </a:r>
          </a:p>
        </p:txBody>
      </p:sp>
      <p:sp>
        <p:nvSpPr>
          <p:cNvPr id="22" name="Title 3"/>
          <p:cNvSpPr>
            <a:spLocks noGrp="1"/>
          </p:cNvSpPr>
          <p:nvPr>
            <p:ph type="title" hasCustomPrompt="1"/>
          </p:nvPr>
        </p:nvSpPr>
        <p:spPr>
          <a:xfrm>
            <a:off x="501071" y="3941068"/>
            <a:ext cx="8103180" cy="1478593"/>
          </a:xfrm>
        </p:spPr>
        <p:txBody>
          <a:bodyPr>
            <a:noAutofit/>
          </a:bodyPr>
          <a:lstStyle>
            <a:lvl1pPr>
              <a:lnSpc>
                <a:spcPts val="3200"/>
              </a:lnSpc>
              <a:defRPr sz="3200" baseline="0">
                <a:solidFill>
                  <a:srgbClr val="FFFFFF"/>
                </a:solidFill>
              </a:defRPr>
            </a:lvl1pPr>
          </a:lstStyle>
          <a:p>
            <a:r>
              <a:rPr lang="en-US" dirty="0"/>
              <a:t>Cover title click here</a:t>
            </a:r>
          </a:p>
        </p:txBody>
      </p:sp>
      <p:sp>
        <p:nvSpPr>
          <p:cNvPr id="10" name="Picture Placeholder 4"/>
          <p:cNvSpPr>
            <a:spLocks noGrp="1"/>
          </p:cNvSpPr>
          <p:nvPr>
            <p:ph type="pic" sz="quarter" idx="21" hasCustomPrompt="1"/>
          </p:nvPr>
        </p:nvSpPr>
        <p:spPr>
          <a:xfrm>
            <a:off x="8604250" y="1"/>
            <a:ext cx="539750" cy="3172884"/>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11" name="Picture Placeholder 4"/>
          <p:cNvSpPr>
            <a:spLocks noGrp="1"/>
          </p:cNvSpPr>
          <p:nvPr>
            <p:ph type="pic" sz="quarter" idx="22" hasCustomPrompt="1"/>
          </p:nvPr>
        </p:nvSpPr>
        <p:spPr>
          <a:xfrm>
            <a:off x="8604250" y="3172886"/>
            <a:ext cx="539750" cy="3685113"/>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Tree>
    <p:extLst>
      <p:ext uri="{BB962C8B-B14F-4D97-AF65-F5344CB8AC3E}">
        <p14:creationId xmlns:p14="http://schemas.microsoft.com/office/powerpoint/2010/main" val="222430513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1">
    <p:spTree>
      <p:nvGrpSpPr>
        <p:cNvPr id="1" name=""/>
        <p:cNvGrpSpPr/>
        <p:nvPr/>
      </p:nvGrpSpPr>
      <p:grpSpPr>
        <a:xfrm>
          <a:off x="0" y="0"/>
          <a:ext cx="0" cy="0"/>
          <a:chOff x="0" y="0"/>
          <a:chExt cx="0" cy="0"/>
        </a:xfrm>
      </p:grpSpPr>
      <p:sp>
        <p:nvSpPr>
          <p:cNvPr id="20" name="Picture Placeholder 53"/>
          <p:cNvSpPr>
            <a:spLocks noGrp="1"/>
          </p:cNvSpPr>
          <p:nvPr>
            <p:ph type="pic" sz="quarter" idx="12" hasCustomPrompt="1"/>
          </p:nvPr>
        </p:nvSpPr>
        <p:spPr>
          <a:xfrm>
            <a:off x="-1" y="0"/>
            <a:ext cx="4303714" cy="6858000"/>
          </a:xfrm>
          <a:prstGeom prst="rect">
            <a:avLst/>
          </a:prstGeom>
          <a:solidFill>
            <a:schemeClr val="accent1"/>
          </a:solidFill>
        </p:spPr>
        <p:txBody>
          <a:bodyPr/>
          <a:lstStyle>
            <a:lvl1pPr marL="0" indent="0">
              <a:buNone/>
              <a:defRPr/>
            </a:lvl1pPr>
          </a:lstStyle>
          <a:p>
            <a:r>
              <a:rPr lang="en-US" dirty="0"/>
              <a:t>Picture or Color Block</a:t>
            </a:r>
          </a:p>
        </p:txBody>
      </p:sp>
      <p:sp>
        <p:nvSpPr>
          <p:cNvPr id="46" name="Text Placeholder 4"/>
          <p:cNvSpPr>
            <a:spLocks noGrp="1"/>
          </p:cNvSpPr>
          <p:nvPr>
            <p:ph type="body" sz="quarter" idx="23" hasCustomPrompt="1"/>
          </p:nvPr>
        </p:nvSpPr>
        <p:spPr>
          <a:xfrm>
            <a:off x="4613108" y="1205773"/>
            <a:ext cx="1111417" cy="1025921"/>
          </a:xfrm>
          <a:prstGeom prst="rect">
            <a:avLst/>
          </a:prstGeom>
        </p:spPr>
        <p:txBody>
          <a:bodyPr/>
          <a:lstStyle>
            <a:lvl1pPr marL="0" indent="0">
              <a:buFont typeface="Arial" pitchFamily="34" charset="0"/>
              <a:buNone/>
              <a:defRPr sz="4400" b="1" spc="0">
                <a:ln>
                  <a:solidFill>
                    <a:schemeClr val="tx1"/>
                  </a:solidFill>
                </a:ln>
                <a:noFill/>
                <a:latin typeface="+mj-lt"/>
              </a:defRPr>
            </a:lvl1pPr>
            <a:lvl2pPr>
              <a:defRPr>
                <a:ln>
                  <a:solidFill>
                    <a:schemeClr val="accent1"/>
                  </a:solidFill>
                </a:ln>
                <a:noFill/>
              </a:defRPr>
            </a:lvl2pPr>
            <a:lvl3pPr>
              <a:defRPr>
                <a:ln>
                  <a:solidFill>
                    <a:schemeClr val="accent1"/>
                  </a:solidFill>
                </a:ln>
                <a:noFill/>
              </a:defRPr>
            </a:lvl3pPr>
            <a:lvl4pPr>
              <a:defRPr>
                <a:ln>
                  <a:solidFill>
                    <a:schemeClr val="accent1"/>
                  </a:solidFill>
                </a:ln>
                <a:noFill/>
              </a:defRPr>
            </a:lvl4pPr>
            <a:lvl5pPr>
              <a:defRPr>
                <a:ln>
                  <a:solidFill>
                    <a:schemeClr val="accent1"/>
                  </a:solidFill>
                </a:ln>
                <a:noFill/>
              </a:defRPr>
            </a:lvl5pPr>
          </a:lstStyle>
          <a:p>
            <a:pPr lvl="0"/>
            <a:r>
              <a:rPr lang="en-US" dirty="0"/>
              <a:t>01</a:t>
            </a:r>
          </a:p>
        </p:txBody>
      </p:sp>
      <p:sp>
        <p:nvSpPr>
          <p:cNvPr id="47" name="Text Placeholder 12"/>
          <p:cNvSpPr>
            <a:spLocks noGrp="1"/>
          </p:cNvSpPr>
          <p:nvPr>
            <p:ph type="body" sz="quarter" idx="24" hasCustomPrompt="1"/>
          </p:nvPr>
        </p:nvSpPr>
        <p:spPr>
          <a:xfrm>
            <a:off x="5429400" y="1332302"/>
            <a:ext cx="3714600" cy="772861"/>
          </a:xfrm>
          <a:prstGeom prst="rect">
            <a:avLst/>
          </a:prstGeom>
        </p:spPr>
        <p:txBody>
          <a:bodyPr anchor="ctr"/>
          <a:lstStyle>
            <a:lvl1pPr marL="0" indent="0">
              <a:lnSpc>
                <a:spcPts val="1900"/>
              </a:lnSpc>
              <a:spcBef>
                <a:spcPts val="0"/>
              </a:spcBef>
              <a:buNone/>
              <a:defRPr b="1" spc="0" baseline="0">
                <a:solidFill>
                  <a:schemeClr val="tx1"/>
                </a:solidFill>
              </a:defRPr>
            </a:lvl1pPr>
          </a:lstStyle>
          <a:p>
            <a:pPr lvl="0"/>
            <a:r>
              <a:rPr lang="en-US" dirty="0"/>
              <a:t>Section </a:t>
            </a:r>
          </a:p>
          <a:p>
            <a:pPr lvl="0"/>
            <a:r>
              <a:rPr lang="en-US" dirty="0"/>
              <a:t>Header</a:t>
            </a:r>
          </a:p>
        </p:txBody>
      </p:sp>
      <p:sp>
        <p:nvSpPr>
          <p:cNvPr id="48" name="Text Placeholder 4"/>
          <p:cNvSpPr>
            <a:spLocks noGrp="1"/>
          </p:cNvSpPr>
          <p:nvPr>
            <p:ph type="body" sz="quarter" idx="25" hasCustomPrompt="1"/>
          </p:nvPr>
        </p:nvSpPr>
        <p:spPr>
          <a:xfrm>
            <a:off x="4613108" y="2325114"/>
            <a:ext cx="1111417" cy="1025921"/>
          </a:xfrm>
          <a:prstGeom prst="rect">
            <a:avLst/>
          </a:prstGeom>
        </p:spPr>
        <p:txBody>
          <a:bodyPr/>
          <a:lstStyle>
            <a:lvl1pPr marL="0" indent="0">
              <a:buFont typeface="Arial" pitchFamily="34" charset="0"/>
              <a:buNone/>
              <a:defRPr sz="4400" b="1" spc="0">
                <a:ln>
                  <a:solidFill>
                    <a:schemeClr val="tx1"/>
                  </a:solidFill>
                </a:ln>
                <a:noFill/>
                <a:latin typeface="+mj-lt"/>
              </a:defRPr>
            </a:lvl1pPr>
            <a:lvl2pPr>
              <a:defRPr>
                <a:ln>
                  <a:solidFill>
                    <a:schemeClr val="accent1"/>
                  </a:solidFill>
                </a:ln>
                <a:noFill/>
              </a:defRPr>
            </a:lvl2pPr>
            <a:lvl3pPr>
              <a:defRPr>
                <a:ln>
                  <a:solidFill>
                    <a:schemeClr val="accent1"/>
                  </a:solidFill>
                </a:ln>
                <a:noFill/>
              </a:defRPr>
            </a:lvl3pPr>
            <a:lvl4pPr>
              <a:defRPr>
                <a:ln>
                  <a:solidFill>
                    <a:schemeClr val="accent1"/>
                  </a:solidFill>
                </a:ln>
                <a:noFill/>
              </a:defRPr>
            </a:lvl4pPr>
            <a:lvl5pPr>
              <a:defRPr>
                <a:ln>
                  <a:solidFill>
                    <a:schemeClr val="accent1"/>
                  </a:solidFill>
                </a:ln>
                <a:noFill/>
              </a:defRPr>
            </a:lvl5pPr>
          </a:lstStyle>
          <a:p>
            <a:pPr lvl="0"/>
            <a:r>
              <a:rPr lang="en-US" dirty="0"/>
              <a:t>02</a:t>
            </a:r>
          </a:p>
        </p:txBody>
      </p:sp>
      <p:sp>
        <p:nvSpPr>
          <p:cNvPr id="49" name="Text Placeholder 12"/>
          <p:cNvSpPr>
            <a:spLocks noGrp="1"/>
          </p:cNvSpPr>
          <p:nvPr>
            <p:ph type="body" sz="quarter" idx="26" hasCustomPrompt="1"/>
          </p:nvPr>
        </p:nvSpPr>
        <p:spPr>
          <a:xfrm>
            <a:off x="5429400" y="2451643"/>
            <a:ext cx="3714600" cy="772861"/>
          </a:xfrm>
          <a:prstGeom prst="rect">
            <a:avLst/>
          </a:prstGeom>
        </p:spPr>
        <p:txBody>
          <a:bodyPr anchor="ctr"/>
          <a:lstStyle>
            <a:lvl1pPr marL="0" indent="0">
              <a:lnSpc>
                <a:spcPts val="1900"/>
              </a:lnSpc>
              <a:spcBef>
                <a:spcPts val="0"/>
              </a:spcBef>
              <a:buNone/>
              <a:defRPr b="1" spc="0" baseline="0">
                <a:solidFill>
                  <a:schemeClr val="tx1"/>
                </a:solidFill>
              </a:defRPr>
            </a:lvl1pPr>
          </a:lstStyle>
          <a:p>
            <a:pPr lvl="0"/>
            <a:r>
              <a:rPr lang="en-US" dirty="0"/>
              <a:t>Section </a:t>
            </a:r>
          </a:p>
          <a:p>
            <a:pPr lvl="0"/>
            <a:r>
              <a:rPr lang="en-US" dirty="0"/>
              <a:t>Header</a:t>
            </a:r>
          </a:p>
        </p:txBody>
      </p:sp>
      <p:sp>
        <p:nvSpPr>
          <p:cNvPr id="50" name="Text Placeholder 4"/>
          <p:cNvSpPr>
            <a:spLocks noGrp="1"/>
          </p:cNvSpPr>
          <p:nvPr>
            <p:ph type="body" sz="quarter" idx="27" hasCustomPrompt="1"/>
          </p:nvPr>
        </p:nvSpPr>
        <p:spPr>
          <a:xfrm>
            <a:off x="4613108" y="3442714"/>
            <a:ext cx="1111417" cy="1025921"/>
          </a:xfrm>
          <a:prstGeom prst="rect">
            <a:avLst/>
          </a:prstGeom>
        </p:spPr>
        <p:txBody>
          <a:bodyPr/>
          <a:lstStyle>
            <a:lvl1pPr marL="0" indent="0">
              <a:buFont typeface="Arial" pitchFamily="34" charset="0"/>
              <a:buNone/>
              <a:defRPr sz="4400" b="1" spc="0">
                <a:ln>
                  <a:solidFill>
                    <a:schemeClr val="tx1"/>
                  </a:solidFill>
                </a:ln>
                <a:noFill/>
                <a:latin typeface="+mj-lt"/>
              </a:defRPr>
            </a:lvl1pPr>
            <a:lvl2pPr>
              <a:defRPr>
                <a:ln>
                  <a:solidFill>
                    <a:schemeClr val="accent1"/>
                  </a:solidFill>
                </a:ln>
                <a:noFill/>
              </a:defRPr>
            </a:lvl2pPr>
            <a:lvl3pPr>
              <a:defRPr>
                <a:ln>
                  <a:solidFill>
                    <a:schemeClr val="accent1"/>
                  </a:solidFill>
                </a:ln>
                <a:noFill/>
              </a:defRPr>
            </a:lvl3pPr>
            <a:lvl4pPr>
              <a:defRPr>
                <a:ln>
                  <a:solidFill>
                    <a:schemeClr val="accent1"/>
                  </a:solidFill>
                </a:ln>
                <a:noFill/>
              </a:defRPr>
            </a:lvl4pPr>
            <a:lvl5pPr>
              <a:defRPr>
                <a:ln>
                  <a:solidFill>
                    <a:schemeClr val="accent1"/>
                  </a:solidFill>
                </a:ln>
                <a:noFill/>
              </a:defRPr>
            </a:lvl5pPr>
          </a:lstStyle>
          <a:p>
            <a:pPr lvl="0"/>
            <a:r>
              <a:rPr lang="en-US" dirty="0"/>
              <a:t>03</a:t>
            </a:r>
          </a:p>
        </p:txBody>
      </p:sp>
      <p:sp>
        <p:nvSpPr>
          <p:cNvPr id="51" name="Text Placeholder 12"/>
          <p:cNvSpPr>
            <a:spLocks noGrp="1"/>
          </p:cNvSpPr>
          <p:nvPr>
            <p:ph type="body" sz="quarter" idx="28" hasCustomPrompt="1"/>
          </p:nvPr>
        </p:nvSpPr>
        <p:spPr>
          <a:xfrm>
            <a:off x="5429400" y="3569243"/>
            <a:ext cx="3714600" cy="772861"/>
          </a:xfrm>
          <a:prstGeom prst="rect">
            <a:avLst/>
          </a:prstGeom>
        </p:spPr>
        <p:txBody>
          <a:bodyPr anchor="ctr"/>
          <a:lstStyle>
            <a:lvl1pPr marL="0" indent="0">
              <a:lnSpc>
                <a:spcPts val="1900"/>
              </a:lnSpc>
              <a:spcBef>
                <a:spcPts val="0"/>
              </a:spcBef>
              <a:buNone/>
              <a:defRPr b="1" spc="0" baseline="0">
                <a:solidFill>
                  <a:schemeClr val="tx1"/>
                </a:solidFill>
              </a:defRPr>
            </a:lvl1pPr>
          </a:lstStyle>
          <a:p>
            <a:pPr lvl="0"/>
            <a:r>
              <a:rPr lang="en-US" dirty="0"/>
              <a:t>Section </a:t>
            </a:r>
          </a:p>
          <a:p>
            <a:pPr lvl="0"/>
            <a:r>
              <a:rPr lang="en-US" dirty="0"/>
              <a:t>Header</a:t>
            </a:r>
          </a:p>
        </p:txBody>
      </p:sp>
      <p:sp>
        <p:nvSpPr>
          <p:cNvPr id="52" name="Text Placeholder 4"/>
          <p:cNvSpPr>
            <a:spLocks noGrp="1"/>
          </p:cNvSpPr>
          <p:nvPr>
            <p:ph type="body" sz="quarter" idx="29" hasCustomPrompt="1"/>
          </p:nvPr>
        </p:nvSpPr>
        <p:spPr>
          <a:xfrm>
            <a:off x="4613108" y="4560314"/>
            <a:ext cx="1111417" cy="1025921"/>
          </a:xfrm>
          <a:prstGeom prst="rect">
            <a:avLst/>
          </a:prstGeom>
        </p:spPr>
        <p:txBody>
          <a:bodyPr/>
          <a:lstStyle>
            <a:lvl1pPr marL="0" indent="0">
              <a:buFont typeface="Arial" pitchFamily="34" charset="0"/>
              <a:buNone/>
              <a:defRPr sz="4400" b="1" spc="0">
                <a:ln>
                  <a:solidFill>
                    <a:schemeClr val="tx1"/>
                  </a:solidFill>
                </a:ln>
                <a:noFill/>
                <a:latin typeface="+mj-lt"/>
              </a:defRPr>
            </a:lvl1pPr>
            <a:lvl2pPr>
              <a:defRPr>
                <a:ln>
                  <a:solidFill>
                    <a:schemeClr val="accent1"/>
                  </a:solidFill>
                </a:ln>
                <a:noFill/>
              </a:defRPr>
            </a:lvl2pPr>
            <a:lvl3pPr>
              <a:defRPr>
                <a:ln>
                  <a:solidFill>
                    <a:schemeClr val="accent1"/>
                  </a:solidFill>
                </a:ln>
                <a:noFill/>
              </a:defRPr>
            </a:lvl3pPr>
            <a:lvl4pPr>
              <a:defRPr>
                <a:ln>
                  <a:solidFill>
                    <a:schemeClr val="accent1"/>
                  </a:solidFill>
                </a:ln>
                <a:noFill/>
              </a:defRPr>
            </a:lvl4pPr>
            <a:lvl5pPr>
              <a:defRPr>
                <a:ln>
                  <a:solidFill>
                    <a:schemeClr val="accent1"/>
                  </a:solidFill>
                </a:ln>
                <a:noFill/>
              </a:defRPr>
            </a:lvl5pPr>
          </a:lstStyle>
          <a:p>
            <a:pPr lvl="0"/>
            <a:r>
              <a:rPr lang="en-US" dirty="0"/>
              <a:t>04</a:t>
            </a:r>
          </a:p>
        </p:txBody>
      </p:sp>
      <p:sp>
        <p:nvSpPr>
          <p:cNvPr id="53" name="Text Placeholder 12"/>
          <p:cNvSpPr>
            <a:spLocks noGrp="1"/>
          </p:cNvSpPr>
          <p:nvPr>
            <p:ph type="body" sz="quarter" idx="30" hasCustomPrompt="1"/>
          </p:nvPr>
        </p:nvSpPr>
        <p:spPr>
          <a:xfrm>
            <a:off x="5429400" y="4686843"/>
            <a:ext cx="3714600" cy="772861"/>
          </a:xfrm>
          <a:prstGeom prst="rect">
            <a:avLst/>
          </a:prstGeom>
        </p:spPr>
        <p:txBody>
          <a:bodyPr anchor="ctr"/>
          <a:lstStyle>
            <a:lvl1pPr marL="0" indent="0">
              <a:lnSpc>
                <a:spcPts val="1900"/>
              </a:lnSpc>
              <a:spcBef>
                <a:spcPts val="0"/>
              </a:spcBef>
              <a:buNone/>
              <a:defRPr b="1" spc="0" baseline="0">
                <a:solidFill>
                  <a:schemeClr val="tx1"/>
                </a:solidFill>
              </a:defRPr>
            </a:lvl1pPr>
          </a:lstStyle>
          <a:p>
            <a:pPr lvl="0"/>
            <a:r>
              <a:rPr lang="en-US" dirty="0"/>
              <a:t>Section </a:t>
            </a:r>
          </a:p>
          <a:p>
            <a:pPr lvl="0"/>
            <a:r>
              <a:rPr lang="en-US" dirty="0"/>
              <a:t>Header</a:t>
            </a:r>
          </a:p>
        </p:txBody>
      </p:sp>
    </p:spTree>
    <p:extLst>
      <p:ext uri="{BB962C8B-B14F-4D97-AF65-F5344CB8AC3E}">
        <p14:creationId xmlns:p14="http://schemas.microsoft.com/office/powerpoint/2010/main" val="31133482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2">
    <p:spTree>
      <p:nvGrpSpPr>
        <p:cNvPr id="1" name=""/>
        <p:cNvGrpSpPr/>
        <p:nvPr/>
      </p:nvGrpSpPr>
      <p:grpSpPr>
        <a:xfrm>
          <a:off x="0" y="0"/>
          <a:ext cx="0" cy="0"/>
          <a:chOff x="0" y="0"/>
          <a:chExt cx="0" cy="0"/>
        </a:xfrm>
      </p:grpSpPr>
      <p:sp>
        <p:nvSpPr>
          <p:cNvPr id="13" name="Text Placeholder 4"/>
          <p:cNvSpPr>
            <a:spLocks noGrp="1"/>
          </p:cNvSpPr>
          <p:nvPr>
            <p:ph type="body" sz="quarter" idx="10" hasCustomPrompt="1"/>
          </p:nvPr>
        </p:nvSpPr>
        <p:spPr>
          <a:xfrm>
            <a:off x="4718835" y="1954722"/>
            <a:ext cx="1119991" cy="1025921"/>
          </a:xfrm>
          <a:prstGeom prst="rect">
            <a:avLst/>
          </a:prstGeom>
        </p:spPr>
        <p:txBody>
          <a:bodyPr/>
          <a:lstStyle>
            <a:lvl1pPr marL="0" indent="0">
              <a:buFont typeface="Arial" pitchFamily="34" charset="0"/>
              <a:buNone/>
              <a:defRPr sz="4400" b="1" spc="0">
                <a:ln>
                  <a:solidFill>
                    <a:schemeClr val="tx1"/>
                  </a:solidFill>
                </a:ln>
                <a:noFill/>
                <a:latin typeface="+mj-lt"/>
              </a:defRPr>
            </a:lvl1pPr>
            <a:lvl2pPr>
              <a:defRPr>
                <a:ln>
                  <a:solidFill>
                    <a:schemeClr val="accent1"/>
                  </a:solidFill>
                </a:ln>
                <a:noFill/>
              </a:defRPr>
            </a:lvl2pPr>
            <a:lvl3pPr>
              <a:defRPr>
                <a:ln>
                  <a:solidFill>
                    <a:schemeClr val="accent1"/>
                  </a:solidFill>
                </a:ln>
                <a:noFill/>
              </a:defRPr>
            </a:lvl3pPr>
            <a:lvl4pPr>
              <a:defRPr>
                <a:ln>
                  <a:solidFill>
                    <a:schemeClr val="accent1"/>
                  </a:solidFill>
                </a:ln>
                <a:noFill/>
              </a:defRPr>
            </a:lvl4pPr>
            <a:lvl5pPr>
              <a:defRPr>
                <a:ln>
                  <a:solidFill>
                    <a:schemeClr val="accent1"/>
                  </a:solidFill>
                </a:ln>
                <a:noFill/>
              </a:defRPr>
            </a:lvl5pPr>
          </a:lstStyle>
          <a:p>
            <a:pPr lvl="0"/>
            <a:r>
              <a:rPr lang="en-US" dirty="0"/>
              <a:t>05</a:t>
            </a:r>
          </a:p>
        </p:txBody>
      </p:sp>
      <p:sp>
        <p:nvSpPr>
          <p:cNvPr id="18" name="Text Placeholder 12"/>
          <p:cNvSpPr>
            <a:spLocks noGrp="1"/>
          </p:cNvSpPr>
          <p:nvPr>
            <p:ph type="body" sz="quarter" idx="16" hasCustomPrompt="1"/>
          </p:nvPr>
        </p:nvSpPr>
        <p:spPr>
          <a:xfrm>
            <a:off x="5535129" y="2081251"/>
            <a:ext cx="3453447" cy="772861"/>
          </a:xfrm>
          <a:prstGeom prst="rect">
            <a:avLst/>
          </a:prstGeom>
        </p:spPr>
        <p:txBody>
          <a:bodyPr anchor="ctr"/>
          <a:lstStyle>
            <a:lvl1pPr marL="0" indent="0">
              <a:lnSpc>
                <a:spcPts val="1900"/>
              </a:lnSpc>
              <a:spcBef>
                <a:spcPts val="0"/>
              </a:spcBef>
              <a:buNone/>
              <a:defRPr b="1" spc="0" baseline="0">
                <a:solidFill>
                  <a:schemeClr val="tx1"/>
                </a:solidFill>
              </a:defRPr>
            </a:lvl1pPr>
          </a:lstStyle>
          <a:p>
            <a:pPr lvl="0"/>
            <a:r>
              <a:rPr lang="en-US" dirty="0"/>
              <a:t>Section </a:t>
            </a:r>
          </a:p>
          <a:p>
            <a:pPr lvl="0"/>
            <a:r>
              <a:rPr lang="en-US" dirty="0"/>
              <a:t>Header</a:t>
            </a:r>
          </a:p>
        </p:txBody>
      </p:sp>
      <p:sp>
        <p:nvSpPr>
          <p:cNvPr id="24" name="Text Placeholder 4"/>
          <p:cNvSpPr>
            <a:spLocks noGrp="1"/>
          </p:cNvSpPr>
          <p:nvPr>
            <p:ph type="body" sz="quarter" idx="17" hasCustomPrompt="1"/>
          </p:nvPr>
        </p:nvSpPr>
        <p:spPr>
          <a:xfrm>
            <a:off x="4718835" y="3074064"/>
            <a:ext cx="1119991" cy="1025921"/>
          </a:xfrm>
          <a:prstGeom prst="rect">
            <a:avLst/>
          </a:prstGeom>
        </p:spPr>
        <p:txBody>
          <a:bodyPr/>
          <a:lstStyle>
            <a:lvl1pPr marL="0" indent="0">
              <a:buFont typeface="Arial" pitchFamily="34" charset="0"/>
              <a:buNone/>
              <a:defRPr sz="4400" b="1" spc="0">
                <a:ln>
                  <a:solidFill>
                    <a:schemeClr val="tx1"/>
                  </a:solidFill>
                </a:ln>
                <a:noFill/>
                <a:latin typeface="+mj-lt"/>
              </a:defRPr>
            </a:lvl1pPr>
            <a:lvl2pPr>
              <a:defRPr>
                <a:ln>
                  <a:solidFill>
                    <a:schemeClr val="accent1"/>
                  </a:solidFill>
                </a:ln>
                <a:noFill/>
              </a:defRPr>
            </a:lvl2pPr>
            <a:lvl3pPr>
              <a:defRPr>
                <a:ln>
                  <a:solidFill>
                    <a:schemeClr val="accent1"/>
                  </a:solidFill>
                </a:ln>
                <a:noFill/>
              </a:defRPr>
            </a:lvl3pPr>
            <a:lvl4pPr>
              <a:defRPr>
                <a:ln>
                  <a:solidFill>
                    <a:schemeClr val="accent1"/>
                  </a:solidFill>
                </a:ln>
                <a:noFill/>
              </a:defRPr>
            </a:lvl4pPr>
            <a:lvl5pPr>
              <a:defRPr>
                <a:ln>
                  <a:solidFill>
                    <a:schemeClr val="accent1"/>
                  </a:solidFill>
                </a:ln>
                <a:noFill/>
              </a:defRPr>
            </a:lvl5pPr>
          </a:lstStyle>
          <a:p>
            <a:pPr lvl="0"/>
            <a:r>
              <a:rPr lang="en-US" dirty="0"/>
              <a:t>06</a:t>
            </a:r>
          </a:p>
        </p:txBody>
      </p:sp>
      <p:sp>
        <p:nvSpPr>
          <p:cNvPr id="25" name="Text Placeholder 12"/>
          <p:cNvSpPr>
            <a:spLocks noGrp="1"/>
          </p:cNvSpPr>
          <p:nvPr>
            <p:ph type="body" sz="quarter" idx="18" hasCustomPrompt="1"/>
          </p:nvPr>
        </p:nvSpPr>
        <p:spPr>
          <a:xfrm>
            <a:off x="5535129" y="3200592"/>
            <a:ext cx="3453447" cy="772861"/>
          </a:xfrm>
          <a:prstGeom prst="rect">
            <a:avLst/>
          </a:prstGeom>
        </p:spPr>
        <p:txBody>
          <a:bodyPr anchor="ctr"/>
          <a:lstStyle>
            <a:lvl1pPr marL="0" indent="0">
              <a:lnSpc>
                <a:spcPts val="1900"/>
              </a:lnSpc>
              <a:spcBef>
                <a:spcPts val="0"/>
              </a:spcBef>
              <a:buNone/>
              <a:defRPr b="1" spc="0" baseline="0">
                <a:solidFill>
                  <a:schemeClr val="tx1"/>
                </a:solidFill>
              </a:defRPr>
            </a:lvl1pPr>
          </a:lstStyle>
          <a:p>
            <a:pPr lvl="0"/>
            <a:r>
              <a:rPr lang="en-US" dirty="0"/>
              <a:t>Section </a:t>
            </a:r>
          </a:p>
          <a:p>
            <a:pPr lvl="0"/>
            <a:r>
              <a:rPr lang="en-US" dirty="0"/>
              <a:t>Header</a:t>
            </a:r>
          </a:p>
        </p:txBody>
      </p:sp>
      <p:sp>
        <p:nvSpPr>
          <p:cNvPr id="26" name="Text Placeholder 4"/>
          <p:cNvSpPr>
            <a:spLocks noGrp="1"/>
          </p:cNvSpPr>
          <p:nvPr>
            <p:ph type="body" sz="quarter" idx="19" hasCustomPrompt="1"/>
          </p:nvPr>
        </p:nvSpPr>
        <p:spPr>
          <a:xfrm>
            <a:off x="4718835" y="4191664"/>
            <a:ext cx="1119991" cy="1025921"/>
          </a:xfrm>
          <a:prstGeom prst="rect">
            <a:avLst/>
          </a:prstGeom>
        </p:spPr>
        <p:txBody>
          <a:bodyPr/>
          <a:lstStyle>
            <a:lvl1pPr marL="0" indent="0">
              <a:buFont typeface="Arial" pitchFamily="34" charset="0"/>
              <a:buNone/>
              <a:defRPr sz="4400" b="1" spc="0">
                <a:ln>
                  <a:solidFill>
                    <a:schemeClr val="tx1"/>
                  </a:solidFill>
                </a:ln>
                <a:noFill/>
                <a:latin typeface="+mj-lt"/>
              </a:defRPr>
            </a:lvl1pPr>
            <a:lvl2pPr>
              <a:defRPr>
                <a:ln>
                  <a:solidFill>
                    <a:schemeClr val="accent1"/>
                  </a:solidFill>
                </a:ln>
                <a:noFill/>
              </a:defRPr>
            </a:lvl2pPr>
            <a:lvl3pPr>
              <a:defRPr>
                <a:ln>
                  <a:solidFill>
                    <a:schemeClr val="accent1"/>
                  </a:solidFill>
                </a:ln>
                <a:noFill/>
              </a:defRPr>
            </a:lvl3pPr>
            <a:lvl4pPr>
              <a:defRPr>
                <a:ln>
                  <a:solidFill>
                    <a:schemeClr val="accent1"/>
                  </a:solidFill>
                </a:ln>
                <a:noFill/>
              </a:defRPr>
            </a:lvl4pPr>
            <a:lvl5pPr>
              <a:defRPr>
                <a:ln>
                  <a:solidFill>
                    <a:schemeClr val="accent1"/>
                  </a:solidFill>
                </a:ln>
                <a:noFill/>
              </a:defRPr>
            </a:lvl5pPr>
          </a:lstStyle>
          <a:p>
            <a:pPr lvl="0"/>
            <a:r>
              <a:rPr lang="en-US" dirty="0"/>
              <a:t>07</a:t>
            </a:r>
          </a:p>
        </p:txBody>
      </p:sp>
      <p:sp>
        <p:nvSpPr>
          <p:cNvPr id="27" name="Text Placeholder 12"/>
          <p:cNvSpPr>
            <a:spLocks noGrp="1"/>
          </p:cNvSpPr>
          <p:nvPr>
            <p:ph type="body" sz="quarter" idx="20" hasCustomPrompt="1"/>
          </p:nvPr>
        </p:nvSpPr>
        <p:spPr>
          <a:xfrm>
            <a:off x="5535129" y="4318192"/>
            <a:ext cx="3453447" cy="772861"/>
          </a:xfrm>
          <a:prstGeom prst="rect">
            <a:avLst/>
          </a:prstGeom>
        </p:spPr>
        <p:txBody>
          <a:bodyPr anchor="ctr"/>
          <a:lstStyle>
            <a:lvl1pPr marL="0" indent="0">
              <a:lnSpc>
                <a:spcPts val="1900"/>
              </a:lnSpc>
              <a:spcBef>
                <a:spcPts val="0"/>
              </a:spcBef>
              <a:buNone/>
              <a:defRPr b="1" spc="0" baseline="0">
                <a:solidFill>
                  <a:schemeClr val="tx1"/>
                </a:solidFill>
              </a:defRPr>
            </a:lvl1pPr>
          </a:lstStyle>
          <a:p>
            <a:pPr lvl="0"/>
            <a:r>
              <a:rPr lang="en-US" dirty="0"/>
              <a:t>Section </a:t>
            </a:r>
          </a:p>
          <a:p>
            <a:pPr lvl="0"/>
            <a:r>
              <a:rPr lang="en-US" dirty="0"/>
              <a:t>Header</a:t>
            </a:r>
          </a:p>
        </p:txBody>
      </p:sp>
      <p:sp>
        <p:nvSpPr>
          <p:cNvPr id="28" name="Text Placeholder 4"/>
          <p:cNvSpPr>
            <a:spLocks noGrp="1"/>
          </p:cNvSpPr>
          <p:nvPr>
            <p:ph type="body" sz="quarter" idx="21" hasCustomPrompt="1"/>
          </p:nvPr>
        </p:nvSpPr>
        <p:spPr>
          <a:xfrm>
            <a:off x="4718835" y="5309264"/>
            <a:ext cx="1119991" cy="1025921"/>
          </a:xfrm>
          <a:prstGeom prst="rect">
            <a:avLst/>
          </a:prstGeom>
        </p:spPr>
        <p:txBody>
          <a:bodyPr/>
          <a:lstStyle>
            <a:lvl1pPr marL="0" indent="0">
              <a:buFont typeface="Arial" pitchFamily="34" charset="0"/>
              <a:buNone/>
              <a:defRPr sz="4400" b="1" spc="0">
                <a:ln>
                  <a:solidFill>
                    <a:schemeClr val="tx1"/>
                  </a:solidFill>
                </a:ln>
                <a:noFill/>
                <a:latin typeface="+mj-lt"/>
              </a:defRPr>
            </a:lvl1pPr>
            <a:lvl2pPr>
              <a:defRPr>
                <a:ln>
                  <a:solidFill>
                    <a:schemeClr val="accent1"/>
                  </a:solidFill>
                </a:ln>
                <a:noFill/>
              </a:defRPr>
            </a:lvl2pPr>
            <a:lvl3pPr>
              <a:defRPr>
                <a:ln>
                  <a:solidFill>
                    <a:schemeClr val="accent1"/>
                  </a:solidFill>
                </a:ln>
                <a:noFill/>
              </a:defRPr>
            </a:lvl3pPr>
            <a:lvl4pPr>
              <a:defRPr>
                <a:ln>
                  <a:solidFill>
                    <a:schemeClr val="accent1"/>
                  </a:solidFill>
                </a:ln>
                <a:noFill/>
              </a:defRPr>
            </a:lvl4pPr>
            <a:lvl5pPr>
              <a:defRPr>
                <a:ln>
                  <a:solidFill>
                    <a:schemeClr val="accent1"/>
                  </a:solidFill>
                </a:ln>
                <a:noFill/>
              </a:defRPr>
            </a:lvl5pPr>
          </a:lstStyle>
          <a:p>
            <a:pPr lvl="0"/>
            <a:r>
              <a:rPr lang="en-US" dirty="0"/>
              <a:t>08</a:t>
            </a:r>
          </a:p>
        </p:txBody>
      </p:sp>
      <p:sp>
        <p:nvSpPr>
          <p:cNvPr id="29" name="Text Placeholder 12"/>
          <p:cNvSpPr>
            <a:spLocks noGrp="1"/>
          </p:cNvSpPr>
          <p:nvPr>
            <p:ph type="body" sz="quarter" idx="22" hasCustomPrompt="1"/>
          </p:nvPr>
        </p:nvSpPr>
        <p:spPr>
          <a:xfrm>
            <a:off x="5535129" y="5435792"/>
            <a:ext cx="3453447" cy="772861"/>
          </a:xfrm>
          <a:prstGeom prst="rect">
            <a:avLst/>
          </a:prstGeom>
        </p:spPr>
        <p:txBody>
          <a:bodyPr anchor="ctr"/>
          <a:lstStyle>
            <a:lvl1pPr marL="0" indent="0">
              <a:lnSpc>
                <a:spcPts val="1900"/>
              </a:lnSpc>
              <a:spcBef>
                <a:spcPts val="0"/>
              </a:spcBef>
              <a:buNone/>
              <a:defRPr b="1" spc="0" baseline="0">
                <a:solidFill>
                  <a:schemeClr val="tx1"/>
                </a:solidFill>
              </a:defRPr>
            </a:lvl1pPr>
          </a:lstStyle>
          <a:p>
            <a:pPr lvl="0"/>
            <a:r>
              <a:rPr lang="en-US" dirty="0"/>
              <a:t>Section </a:t>
            </a:r>
          </a:p>
          <a:p>
            <a:pPr lvl="0"/>
            <a:r>
              <a:rPr lang="en-US" dirty="0"/>
              <a:t>Header</a:t>
            </a:r>
          </a:p>
        </p:txBody>
      </p:sp>
      <p:sp>
        <p:nvSpPr>
          <p:cNvPr id="14" name="Text Placeholder 4"/>
          <p:cNvSpPr>
            <a:spLocks noGrp="1"/>
          </p:cNvSpPr>
          <p:nvPr>
            <p:ph type="body" sz="quarter" idx="23" hasCustomPrompt="1"/>
          </p:nvPr>
        </p:nvSpPr>
        <p:spPr>
          <a:xfrm>
            <a:off x="336383" y="1954722"/>
            <a:ext cx="1111417" cy="1025921"/>
          </a:xfrm>
          <a:prstGeom prst="rect">
            <a:avLst/>
          </a:prstGeom>
        </p:spPr>
        <p:txBody>
          <a:bodyPr/>
          <a:lstStyle>
            <a:lvl1pPr marL="0" indent="0">
              <a:buFont typeface="Arial" pitchFamily="34" charset="0"/>
              <a:buNone/>
              <a:defRPr sz="4400" b="1" spc="0">
                <a:ln>
                  <a:solidFill>
                    <a:schemeClr val="tx1"/>
                  </a:solidFill>
                </a:ln>
                <a:noFill/>
                <a:latin typeface="+mj-lt"/>
              </a:defRPr>
            </a:lvl1pPr>
            <a:lvl2pPr>
              <a:defRPr>
                <a:ln>
                  <a:solidFill>
                    <a:schemeClr val="accent1"/>
                  </a:solidFill>
                </a:ln>
                <a:noFill/>
              </a:defRPr>
            </a:lvl2pPr>
            <a:lvl3pPr>
              <a:defRPr>
                <a:ln>
                  <a:solidFill>
                    <a:schemeClr val="accent1"/>
                  </a:solidFill>
                </a:ln>
                <a:noFill/>
              </a:defRPr>
            </a:lvl3pPr>
            <a:lvl4pPr>
              <a:defRPr>
                <a:ln>
                  <a:solidFill>
                    <a:schemeClr val="accent1"/>
                  </a:solidFill>
                </a:ln>
                <a:noFill/>
              </a:defRPr>
            </a:lvl4pPr>
            <a:lvl5pPr>
              <a:defRPr>
                <a:ln>
                  <a:solidFill>
                    <a:schemeClr val="accent1"/>
                  </a:solidFill>
                </a:ln>
                <a:noFill/>
              </a:defRPr>
            </a:lvl5pPr>
          </a:lstStyle>
          <a:p>
            <a:pPr lvl="0"/>
            <a:r>
              <a:rPr lang="en-US" dirty="0"/>
              <a:t>01</a:t>
            </a:r>
          </a:p>
        </p:txBody>
      </p:sp>
      <p:sp>
        <p:nvSpPr>
          <p:cNvPr id="15" name="Text Placeholder 12"/>
          <p:cNvSpPr>
            <a:spLocks noGrp="1"/>
          </p:cNvSpPr>
          <p:nvPr>
            <p:ph type="body" sz="quarter" idx="24" hasCustomPrompt="1"/>
          </p:nvPr>
        </p:nvSpPr>
        <p:spPr>
          <a:xfrm>
            <a:off x="1152676" y="2081251"/>
            <a:ext cx="3453447" cy="772861"/>
          </a:xfrm>
          <a:prstGeom prst="rect">
            <a:avLst/>
          </a:prstGeom>
        </p:spPr>
        <p:txBody>
          <a:bodyPr anchor="ctr"/>
          <a:lstStyle>
            <a:lvl1pPr marL="0" indent="0">
              <a:lnSpc>
                <a:spcPts val="1900"/>
              </a:lnSpc>
              <a:spcBef>
                <a:spcPts val="0"/>
              </a:spcBef>
              <a:buNone/>
              <a:defRPr b="1" spc="0" baseline="0">
                <a:solidFill>
                  <a:schemeClr val="tx1"/>
                </a:solidFill>
              </a:defRPr>
            </a:lvl1pPr>
          </a:lstStyle>
          <a:p>
            <a:pPr lvl="0"/>
            <a:r>
              <a:rPr lang="en-US" dirty="0"/>
              <a:t>Section </a:t>
            </a:r>
          </a:p>
          <a:p>
            <a:pPr lvl="0"/>
            <a:r>
              <a:rPr lang="en-US" dirty="0"/>
              <a:t>Header</a:t>
            </a:r>
          </a:p>
        </p:txBody>
      </p:sp>
      <p:sp>
        <p:nvSpPr>
          <p:cNvPr id="16" name="Text Placeholder 4"/>
          <p:cNvSpPr>
            <a:spLocks noGrp="1"/>
          </p:cNvSpPr>
          <p:nvPr>
            <p:ph type="body" sz="quarter" idx="25" hasCustomPrompt="1"/>
          </p:nvPr>
        </p:nvSpPr>
        <p:spPr>
          <a:xfrm>
            <a:off x="336383" y="3074064"/>
            <a:ext cx="1111417" cy="1025921"/>
          </a:xfrm>
          <a:prstGeom prst="rect">
            <a:avLst/>
          </a:prstGeom>
        </p:spPr>
        <p:txBody>
          <a:bodyPr/>
          <a:lstStyle>
            <a:lvl1pPr marL="0" indent="0">
              <a:buFont typeface="Arial" pitchFamily="34" charset="0"/>
              <a:buNone/>
              <a:defRPr sz="4400" b="1" spc="0">
                <a:ln>
                  <a:solidFill>
                    <a:schemeClr val="tx1"/>
                  </a:solidFill>
                </a:ln>
                <a:noFill/>
                <a:latin typeface="+mj-lt"/>
              </a:defRPr>
            </a:lvl1pPr>
            <a:lvl2pPr>
              <a:defRPr>
                <a:ln>
                  <a:solidFill>
                    <a:schemeClr val="accent1"/>
                  </a:solidFill>
                </a:ln>
                <a:noFill/>
              </a:defRPr>
            </a:lvl2pPr>
            <a:lvl3pPr>
              <a:defRPr>
                <a:ln>
                  <a:solidFill>
                    <a:schemeClr val="accent1"/>
                  </a:solidFill>
                </a:ln>
                <a:noFill/>
              </a:defRPr>
            </a:lvl3pPr>
            <a:lvl4pPr>
              <a:defRPr>
                <a:ln>
                  <a:solidFill>
                    <a:schemeClr val="accent1"/>
                  </a:solidFill>
                </a:ln>
                <a:noFill/>
              </a:defRPr>
            </a:lvl4pPr>
            <a:lvl5pPr>
              <a:defRPr>
                <a:ln>
                  <a:solidFill>
                    <a:schemeClr val="accent1"/>
                  </a:solidFill>
                </a:ln>
                <a:noFill/>
              </a:defRPr>
            </a:lvl5pPr>
          </a:lstStyle>
          <a:p>
            <a:pPr lvl="0"/>
            <a:r>
              <a:rPr lang="en-US" dirty="0"/>
              <a:t>02</a:t>
            </a:r>
          </a:p>
        </p:txBody>
      </p:sp>
      <p:sp>
        <p:nvSpPr>
          <p:cNvPr id="17" name="Text Placeholder 12"/>
          <p:cNvSpPr>
            <a:spLocks noGrp="1"/>
          </p:cNvSpPr>
          <p:nvPr>
            <p:ph type="body" sz="quarter" idx="26" hasCustomPrompt="1"/>
          </p:nvPr>
        </p:nvSpPr>
        <p:spPr>
          <a:xfrm>
            <a:off x="1152676" y="3200592"/>
            <a:ext cx="3453447" cy="772861"/>
          </a:xfrm>
          <a:prstGeom prst="rect">
            <a:avLst/>
          </a:prstGeom>
        </p:spPr>
        <p:txBody>
          <a:bodyPr anchor="ctr"/>
          <a:lstStyle>
            <a:lvl1pPr marL="0" indent="0">
              <a:lnSpc>
                <a:spcPts val="1900"/>
              </a:lnSpc>
              <a:spcBef>
                <a:spcPts val="0"/>
              </a:spcBef>
              <a:buNone/>
              <a:defRPr b="1" spc="0" baseline="0">
                <a:solidFill>
                  <a:schemeClr val="tx1"/>
                </a:solidFill>
              </a:defRPr>
            </a:lvl1pPr>
          </a:lstStyle>
          <a:p>
            <a:pPr lvl="0"/>
            <a:r>
              <a:rPr lang="en-US" dirty="0"/>
              <a:t>Section </a:t>
            </a:r>
          </a:p>
          <a:p>
            <a:pPr lvl="0"/>
            <a:r>
              <a:rPr lang="en-US" dirty="0"/>
              <a:t>Header</a:t>
            </a:r>
          </a:p>
        </p:txBody>
      </p:sp>
      <p:sp>
        <p:nvSpPr>
          <p:cNvPr id="19" name="Text Placeholder 4"/>
          <p:cNvSpPr>
            <a:spLocks noGrp="1"/>
          </p:cNvSpPr>
          <p:nvPr>
            <p:ph type="body" sz="quarter" idx="27" hasCustomPrompt="1"/>
          </p:nvPr>
        </p:nvSpPr>
        <p:spPr>
          <a:xfrm>
            <a:off x="336383" y="4191664"/>
            <a:ext cx="1111417" cy="1025921"/>
          </a:xfrm>
          <a:prstGeom prst="rect">
            <a:avLst/>
          </a:prstGeom>
        </p:spPr>
        <p:txBody>
          <a:bodyPr/>
          <a:lstStyle>
            <a:lvl1pPr marL="0" indent="0">
              <a:buFont typeface="Arial" pitchFamily="34" charset="0"/>
              <a:buNone/>
              <a:defRPr sz="4400" b="1" spc="0">
                <a:ln>
                  <a:solidFill>
                    <a:schemeClr val="tx1"/>
                  </a:solidFill>
                </a:ln>
                <a:noFill/>
                <a:latin typeface="+mj-lt"/>
              </a:defRPr>
            </a:lvl1pPr>
            <a:lvl2pPr>
              <a:defRPr>
                <a:ln>
                  <a:solidFill>
                    <a:schemeClr val="accent1"/>
                  </a:solidFill>
                </a:ln>
                <a:noFill/>
              </a:defRPr>
            </a:lvl2pPr>
            <a:lvl3pPr>
              <a:defRPr>
                <a:ln>
                  <a:solidFill>
                    <a:schemeClr val="accent1"/>
                  </a:solidFill>
                </a:ln>
                <a:noFill/>
              </a:defRPr>
            </a:lvl3pPr>
            <a:lvl4pPr>
              <a:defRPr>
                <a:ln>
                  <a:solidFill>
                    <a:schemeClr val="accent1"/>
                  </a:solidFill>
                </a:ln>
                <a:noFill/>
              </a:defRPr>
            </a:lvl4pPr>
            <a:lvl5pPr>
              <a:defRPr>
                <a:ln>
                  <a:solidFill>
                    <a:schemeClr val="accent1"/>
                  </a:solidFill>
                </a:ln>
                <a:noFill/>
              </a:defRPr>
            </a:lvl5pPr>
          </a:lstStyle>
          <a:p>
            <a:pPr lvl="0"/>
            <a:r>
              <a:rPr lang="en-US" dirty="0"/>
              <a:t>03</a:t>
            </a:r>
          </a:p>
        </p:txBody>
      </p:sp>
      <p:sp>
        <p:nvSpPr>
          <p:cNvPr id="20" name="Text Placeholder 12"/>
          <p:cNvSpPr>
            <a:spLocks noGrp="1"/>
          </p:cNvSpPr>
          <p:nvPr>
            <p:ph type="body" sz="quarter" idx="28" hasCustomPrompt="1"/>
          </p:nvPr>
        </p:nvSpPr>
        <p:spPr>
          <a:xfrm>
            <a:off x="1152676" y="4318192"/>
            <a:ext cx="3453447" cy="772861"/>
          </a:xfrm>
          <a:prstGeom prst="rect">
            <a:avLst/>
          </a:prstGeom>
        </p:spPr>
        <p:txBody>
          <a:bodyPr anchor="ctr"/>
          <a:lstStyle>
            <a:lvl1pPr marL="0" indent="0">
              <a:lnSpc>
                <a:spcPts val="1900"/>
              </a:lnSpc>
              <a:spcBef>
                <a:spcPts val="0"/>
              </a:spcBef>
              <a:buNone/>
              <a:defRPr b="1" spc="0" baseline="0">
                <a:solidFill>
                  <a:schemeClr val="tx1"/>
                </a:solidFill>
              </a:defRPr>
            </a:lvl1pPr>
          </a:lstStyle>
          <a:p>
            <a:pPr lvl="0"/>
            <a:r>
              <a:rPr lang="en-US" dirty="0"/>
              <a:t>Section </a:t>
            </a:r>
          </a:p>
          <a:p>
            <a:pPr lvl="0"/>
            <a:r>
              <a:rPr lang="en-US" dirty="0"/>
              <a:t>Header</a:t>
            </a:r>
          </a:p>
        </p:txBody>
      </p:sp>
      <p:sp>
        <p:nvSpPr>
          <p:cNvPr id="21" name="Text Placeholder 4"/>
          <p:cNvSpPr>
            <a:spLocks noGrp="1"/>
          </p:cNvSpPr>
          <p:nvPr>
            <p:ph type="body" sz="quarter" idx="29" hasCustomPrompt="1"/>
          </p:nvPr>
        </p:nvSpPr>
        <p:spPr>
          <a:xfrm>
            <a:off x="336383" y="5309264"/>
            <a:ext cx="1111417" cy="1025921"/>
          </a:xfrm>
          <a:prstGeom prst="rect">
            <a:avLst/>
          </a:prstGeom>
        </p:spPr>
        <p:txBody>
          <a:bodyPr/>
          <a:lstStyle>
            <a:lvl1pPr marL="0" indent="0">
              <a:buFont typeface="Arial" pitchFamily="34" charset="0"/>
              <a:buNone/>
              <a:defRPr sz="4400" b="1" spc="0">
                <a:ln>
                  <a:solidFill>
                    <a:schemeClr val="tx1"/>
                  </a:solidFill>
                </a:ln>
                <a:noFill/>
                <a:latin typeface="+mj-lt"/>
              </a:defRPr>
            </a:lvl1pPr>
            <a:lvl2pPr>
              <a:defRPr>
                <a:ln>
                  <a:solidFill>
                    <a:schemeClr val="accent1"/>
                  </a:solidFill>
                </a:ln>
                <a:noFill/>
              </a:defRPr>
            </a:lvl2pPr>
            <a:lvl3pPr>
              <a:defRPr>
                <a:ln>
                  <a:solidFill>
                    <a:schemeClr val="accent1"/>
                  </a:solidFill>
                </a:ln>
                <a:noFill/>
              </a:defRPr>
            </a:lvl3pPr>
            <a:lvl4pPr>
              <a:defRPr>
                <a:ln>
                  <a:solidFill>
                    <a:schemeClr val="accent1"/>
                  </a:solidFill>
                </a:ln>
                <a:noFill/>
              </a:defRPr>
            </a:lvl4pPr>
            <a:lvl5pPr>
              <a:defRPr>
                <a:ln>
                  <a:solidFill>
                    <a:schemeClr val="accent1"/>
                  </a:solidFill>
                </a:ln>
                <a:noFill/>
              </a:defRPr>
            </a:lvl5pPr>
          </a:lstStyle>
          <a:p>
            <a:pPr lvl="0"/>
            <a:r>
              <a:rPr lang="en-US" dirty="0"/>
              <a:t>04</a:t>
            </a:r>
          </a:p>
        </p:txBody>
      </p:sp>
      <p:sp>
        <p:nvSpPr>
          <p:cNvPr id="22" name="Text Placeholder 12"/>
          <p:cNvSpPr>
            <a:spLocks noGrp="1"/>
          </p:cNvSpPr>
          <p:nvPr>
            <p:ph type="body" sz="quarter" idx="30" hasCustomPrompt="1"/>
          </p:nvPr>
        </p:nvSpPr>
        <p:spPr>
          <a:xfrm>
            <a:off x="1152676" y="5435792"/>
            <a:ext cx="3453447" cy="772861"/>
          </a:xfrm>
          <a:prstGeom prst="rect">
            <a:avLst/>
          </a:prstGeom>
        </p:spPr>
        <p:txBody>
          <a:bodyPr anchor="ctr"/>
          <a:lstStyle>
            <a:lvl1pPr marL="0" indent="0">
              <a:lnSpc>
                <a:spcPts val="1900"/>
              </a:lnSpc>
              <a:spcBef>
                <a:spcPts val="0"/>
              </a:spcBef>
              <a:buNone/>
              <a:defRPr b="1" spc="0" baseline="0">
                <a:solidFill>
                  <a:schemeClr val="tx1"/>
                </a:solidFill>
              </a:defRPr>
            </a:lvl1pPr>
          </a:lstStyle>
          <a:p>
            <a:pPr lvl="0"/>
            <a:r>
              <a:rPr lang="en-US" dirty="0"/>
              <a:t>Section </a:t>
            </a:r>
          </a:p>
          <a:p>
            <a:pPr lvl="0"/>
            <a:r>
              <a:rPr lang="en-US" dirty="0"/>
              <a:t>Header</a:t>
            </a:r>
          </a:p>
        </p:txBody>
      </p:sp>
      <p:sp>
        <p:nvSpPr>
          <p:cNvPr id="32" name="Picture Placeholder 53"/>
          <p:cNvSpPr>
            <a:spLocks noGrp="1"/>
          </p:cNvSpPr>
          <p:nvPr>
            <p:ph type="pic" sz="quarter" idx="12" hasCustomPrompt="1"/>
          </p:nvPr>
        </p:nvSpPr>
        <p:spPr>
          <a:xfrm>
            <a:off x="4303714" y="-1"/>
            <a:ext cx="4840287" cy="1585385"/>
          </a:xfrm>
          <a:prstGeom prst="rect">
            <a:avLst/>
          </a:prstGeom>
          <a:solidFill>
            <a:schemeClr val="bg1"/>
          </a:solidFill>
        </p:spPr>
        <p:txBody>
          <a:bodyPr/>
          <a:lstStyle>
            <a:lvl1pPr marL="0" indent="0">
              <a:buNone/>
              <a:defRPr/>
            </a:lvl1pPr>
          </a:lstStyle>
          <a:p>
            <a:r>
              <a:rPr lang="en-US" dirty="0"/>
              <a:t>Picture or Color Block</a:t>
            </a:r>
          </a:p>
        </p:txBody>
      </p:sp>
      <p:sp>
        <p:nvSpPr>
          <p:cNvPr id="33" name="Picture Placeholder 53"/>
          <p:cNvSpPr>
            <a:spLocks noGrp="1"/>
          </p:cNvSpPr>
          <p:nvPr>
            <p:ph type="pic" sz="quarter" idx="31" hasCustomPrompt="1"/>
          </p:nvPr>
        </p:nvSpPr>
        <p:spPr>
          <a:xfrm>
            <a:off x="1" y="-1"/>
            <a:ext cx="4303713" cy="1585385"/>
          </a:xfrm>
          <a:prstGeom prst="rect">
            <a:avLst/>
          </a:prstGeom>
          <a:solidFill>
            <a:schemeClr val="accent1"/>
          </a:solidFill>
        </p:spPr>
        <p:txBody>
          <a:bodyPr/>
          <a:lstStyle>
            <a:lvl1pPr marL="0" indent="0">
              <a:buNone/>
              <a:defRPr/>
            </a:lvl1pPr>
          </a:lstStyle>
          <a:p>
            <a:r>
              <a:rPr lang="en-US" dirty="0"/>
              <a:t>Picture or Color Block</a:t>
            </a:r>
          </a:p>
        </p:txBody>
      </p:sp>
    </p:spTree>
    <p:extLst>
      <p:ext uri="{BB962C8B-B14F-4D97-AF65-F5344CB8AC3E}">
        <p14:creationId xmlns:p14="http://schemas.microsoft.com/office/powerpoint/2010/main" val="123435176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1" y="0"/>
            <a:ext cx="8604249" cy="6858000"/>
          </a:xfrm>
          <a:prstGeom prst="rect">
            <a:avLst/>
          </a:prstGeom>
          <a:solidFill>
            <a:schemeClr val="bg1"/>
          </a:solidFill>
        </p:spPr>
        <p:txBody>
          <a:bodyPr anchor="t"/>
          <a:lstStyle>
            <a:lvl1pPr marL="0" indent="0" algn="l">
              <a:buNone/>
              <a:defRPr baseline="0">
                <a:solidFill>
                  <a:schemeClr val="tx1"/>
                </a:solidFill>
              </a:defRPr>
            </a:lvl1pPr>
          </a:lstStyle>
          <a:p>
            <a:r>
              <a:rPr lang="en-US" dirty="0"/>
              <a:t>Picture or Color Block</a:t>
            </a:r>
          </a:p>
        </p:txBody>
      </p:sp>
      <p:sp>
        <p:nvSpPr>
          <p:cNvPr id="15" name="Text Placeholder 9"/>
          <p:cNvSpPr>
            <a:spLocks noGrp="1"/>
          </p:cNvSpPr>
          <p:nvPr>
            <p:ph type="body" sz="quarter" idx="14" hasCustomPrompt="1"/>
          </p:nvPr>
        </p:nvSpPr>
        <p:spPr>
          <a:xfrm>
            <a:off x="358775" y="3778253"/>
            <a:ext cx="2012951" cy="2472265"/>
          </a:xfrm>
          <a:prstGeom prst="rect">
            <a:avLst/>
          </a:prstGeom>
        </p:spPr>
        <p:txBody>
          <a:bodyPr/>
          <a:lstStyle>
            <a:lvl1pPr marL="0" indent="0">
              <a:buNone/>
              <a:defRPr lang="en-US" sz="11500" b="1" kern="1200" spc="-300" dirty="0">
                <a:ln>
                  <a:noFill/>
                </a:ln>
                <a:solidFill>
                  <a:srgbClr val="FFFFFF"/>
                </a:solidFill>
                <a:latin typeface="+mj-lt"/>
                <a:ea typeface="+mn-ea"/>
                <a:cs typeface="+mn-cs"/>
              </a:defRPr>
            </a:lvl1pPr>
            <a:lvl2pPr marL="560070" indent="-285750">
              <a:buFont typeface="Arial" pitchFamily="34" charset="0"/>
              <a:buChar char="•"/>
              <a:defRPr/>
            </a:lvl2pPr>
          </a:lstStyle>
          <a:p>
            <a:pPr lvl="0"/>
            <a:r>
              <a:rPr lang="en-US" dirty="0"/>
              <a:t>01</a:t>
            </a:r>
          </a:p>
        </p:txBody>
      </p:sp>
      <p:sp>
        <p:nvSpPr>
          <p:cNvPr id="16" name="Title 2"/>
          <p:cNvSpPr>
            <a:spLocks noGrp="1"/>
          </p:cNvSpPr>
          <p:nvPr>
            <p:ph type="title" hasCustomPrompt="1"/>
          </p:nvPr>
        </p:nvSpPr>
        <p:spPr>
          <a:xfrm>
            <a:off x="2143571" y="4447954"/>
            <a:ext cx="5875965" cy="1484993"/>
          </a:xfrm>
        </p:spPr>
        <p:txBody>
          <a:bodyPr anchor="b"/>
          <a:lstStyle>
            <a:lvl1pPr>
              <a:lnSpc>
                <a:spcPts val="3400"/>
              </a:lnSpc>
              <a:defRPr sz="3600">
                <a:solidFill>
                  <a:srgbClr val="FFFFFF"/>
                </a:solidFill>
              </a:defRPr>
            </a:lvl1pPr>
          </a:lstStyle>
          <a:p>
            <a:r>
              <a:rPr lang="en-US" dirty="0"/>
              <a:t>Section </a:t>
            </a:r>
            <a:br>
              <a:rPr lang="en-US" dirty="0"/>
            </a:br>
            <a:r>
              <a:rPr lang="en-US" dirty="0"/>
              <a:t>title</a:t>
            </a:r>
          </a:p>
        </p:txBody>
      </p:sp>
      <p:sp>
        <p:nvSpPr>
          <p:cNvPr id="7" name="Picture Placeholder 4"/>
          <p:cNvSpPr>
            <a:spLocks noGrp="1"/>
          </p:cNvSpPr>
          <p:nvPr>
            <p:ph type="pic" sz="quarter" idx="21" hasCustomPrompt="1"/>
          </p:nvPr>
        </p:nvSpPr>
        <p:spPr>
          <a:xfrm>
            <a:off x="8604250" y="1"/>
            <a:ext cx="539750" cy="3160712"/>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8" name="Picture Placeholder 4"/>
          <p:cNvSpPr>
            <a:spLocks noGrp="1"/>
          </p:cNvSpPr>
          <p:nvPr>
            <p:ph type="pic" sz="quarter" idx="22" hasCustomPrompt="1"/>
          </p:nvPr>
        </p:nvSpPr>
        <p:spPr>
          <a:xfrm>
            <a:off x="8600615" y="3169018"/>
            <a:ext cx="539750" cy="3688982"/>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Tree>
    <p:extLst>
      <p:ext uri="{BB962C8B-B14F-4D97-AF65-F5344CB8AC3E}">
        <p14:creationId xmlns:p14="http://schemas.microsoft.com/office/powerpoint/2010/main" val="7190693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sp>
        <p:nvSpPr>
          <p:cNvPr id="54" name="Picture Placeholder 53"/>
          <p:cNvSpPr>
            <a:spLocks noGrp="1"/>
          </p:cNvSpPr>
          <p:nvPr>
            <p:ph type="pic" sz="quarter" idx="11" hasCustomPrompt="1"/>
          </p:nvPr>
        </p:nvSpPr>
        <p:spPr>
          <a:xfrm>
            <a:off x="-1" y="0"/>
            <a:ext cx="8604251" cy="3160714"/>
          </a:xfrm>
          <a:prstGeom prst="rect">
            <a:avLst/>
          </a:prstGeom>
          <a:solidFill>
            <a:schemeClr val="bg1"/>
          </a:solidFill>
        </p:spPr>
        <p:txBody>
          <a:bodyPr/>
          <a:lstStyle>
            <a:lvl1pPr marL="0" marR="0" indent="0" algn="l" defTabSz="914400" rtl="0" eaLnBrk="1" fontAlgn="auto" latinLnBrk="0" hangingPunct="1">
              <a:lnSpc>
                <a:spcPct val="100000"/>
              </a:lnSpc>
              <a:spcBef>
                <a:spcPct val="20000"/>
              </a:spcBef>
              <a:spcAft>
                <a:spcPts val="0"/>
              </a:spcAft>
              <a:buClrTx/>
              <a:buSzPct val="100000"/>
              <a:buFont typeface="Arial" pitchFamily="34" charset="0"/>
              <a:buNone/>
              <a:tabLst/>
              <a:defRPr baseline="0"/>
            </a:lvl1pPr>
          </a:lstStyle>
          <a:p>
            <a:r>
              <a:rPr lang="en-US" dirty="0"/>
              <a:t>Picture or Color Block</a:t>
            </a:r>
          </a:p>
        </p:txBody>
      </p:sp>
      <p:sp>
        <p:nvSpPr>
          <p:cNvPr id="9" name="Text Placeholder 9"/>
          <p:cNvSpPr>
            <a:spLocks noGrp="1"/>
          </p:cNvSpPr>
          <p:nvPr>
            <p:ph type="body" sz="quarter" idx="14" hasCustomPrompt="1"/>
          </p:nvPr>
        </p:nvSpPr>
        <p:spPr>
          <a:xfrm>
            <a:off x="358775" y="3778253"/>
            <a:ext cx="2012951" cy="2472265"/>
          </a:xfrm>
          <a:prstGeom prst="rect">
            <a:avLst/>
          </a:prstGeom>
        </p:spPr>
        <p:txBody>
          <a:bodyPr/>
          <a:lstStyle>
            <a:lvl1pPr marL="0" indent="0">
              <a:buNone/>
              <a:defRPr lang="en-US" sz="11500" b="1" kern="1200" spc="-300" dirty="0">
                <a:ln>
                  <a:solidFill>
                    <a:schemeClr val="tx1"/>
                  </a:solidFill>
                </a:ln>
                <a:noFill/>
                <a:latin typeface="+mj-lt"/>
                <a:ea typeface="+mn-ea"/>
                <a:cs typeface="+mn-cs"/>
              </a:defRPr>
            </a:lvl1pPr>
            <a:lvl2pPr marL="560070" indent="-285750">
              <a:buFont typeface="Arial" pitchFamily="34" charset="0"/>
              <a:buChar char="•"/>
              <a:defRPr/>
            </a:lvl2pPr>
          </a:lstStyle>
          <a:p>
            <a:pPr lvl="0"/>
            <a:r>
              <a:rPr lang="en-US" dirty="0"/>
              <a:t>01</a:t>
            </a:r>
          </a:p>
        </p:txBody>
      </p:sp>
      <p:sp>
        <p:nvSpPr>
          <p:cNvPr id="14" name="Title 2"/>
          <p:cNvSpPr>
            <a:spLocks noGrp="1"/>
          </p:cNvSpPr>
          <p:nvPr>
            <p:ph type="title" hasCustomPrompt="1"/>
          </p:nvPr>
        </p:nvSpPr>
        <p:spPr>
          <a:xfrm>
            <a:off x="2143571" y="4447954"/>
            <a:ext cx="5875965" cy="1484993"/>
          </a:xfrm>
        </p:spPr>
        <p:txBody>
          <a:bodyPr anchor="b"/>
          <a:lstStyle>
            <a:lvl1pPr>
              <a:lnSpc>
                <a:spcPts val="3400"/>
              </a:lnSpc>
              <a:defRPr sz="3600">
                <a:solidFill>
                  <a:schemeClr val="tx1"/>
                </a:solidFill>
              </a:defRPr>
            </a:lvl1pPr>
          </a:lstStyle>
          <a:p>
            <a:r>
              <a:rPr lang="en-US" dirty="0"/>
              <a:t>Section </a:t>
            </a:r>
            <a:br>
              <a:rPr lang="en-US" dirty="0"/>
            </a:br>
            <a:r>
              <a:rPr lang="en-US" dirty="0"/>
              <a:t>title</a:t>
            </a:r>
          </a:p>
        </p:txBody>
      </p:sp>
      <p:sp>
        <p:nvSpPr>
          <p:cNvPr id="8" name="Picture Placeholder 4"/>
          <p:cNvSpPr>
            <a:spLocks noGrp="1"/>
          </p:cNvSpPr>
          <p:nvPr>
            <p:ph type="pic" sz="quarter" idx="21" hasCustomPrompt="1"/>
          </p:nvPr>
        </p:nvSpPr>
        <p:spPr>
          <a:xfrm>
            <a:off x="8604250" y="1"/>
            <a:ext cx="539750" cy="3160712"/>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10" name="Picture Placeholder 4"/>
          <p:cNvSpPr>
            <a:spLocks noGrp="1"/>
          </p:cNvSpPr>
          <p:nvPr>
            <p:ph type="pic" sz="quarter" idx="22" hasCustomPrompt="1"/>
          </p:nvPr>
        </p:nvSpPr>
        <p:spPr>
          <a:xfrm>
            <a:off x="8600615" y="3169018"/>
            <a:ext cx="539750" cy="3688982"/>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Tree>
    <p:extLst>
      <p:ext uri="{BB962C8B-B14F-4D97-AF65-F5344CB8AC3E}">
        <p14:creationId xmlns:p14="http://schemas.microsoft.com/office/powerpoint/2010/main" val="232126457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Sub Text 1">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1" y="0"/>
            <a:ext cx="8604249" cy="6858000"/>
          </a:xfrm>
          <a:prstGeom prst="rect">
            <a:avLst/>
          </a:prstGeom>
          <a:solidFill>
            <a:schemeClr val="bg1"/>
          </a:solidFill>
        </p:spPr>
        <p:txBody>
          <a:bodyPr anchor="t"/>
          <a:lstStyle>
            <a:lvl1pPr marL="0" indent="0" algn="l">
              <a:buNone/>
              <a:defRPr baseline="0">
                <a:solidFill>
                  <a:schemeClr val="tx1"/>
                </a:solidFill>
              </a:defRPr>
            </a:lvl1pPr>
          </a:lstStyle>
          <a:p>
            <a:r>
              <a:rPr lang="en-US" dirty="0"/>
              <a:t>Picture or Color Block</a:t>
            </a:r>
          </a:p>
        </p:txBody>
      </p:sp>
      <p:sp>
        <p:nvSpPr>
          <p:cNvPr id="8" name="Title 1"/>
          <p:cNvSpPr>
            <a:spLocks noGrp="1"/>
          </p:cNvSpPr>
          <p:nvPr>
            <p:ph type="title" hasCustomPrompt="1"/>
          </p:nvPr>
        </p:nvSpPr>
        <p:spPr>
          <a:xfrm>
            <a:off x="0" y="3172885"/>
            <a:ext cx="8604250" cy="2393209"/>
          </a:xfrm>
        </p:spPr>
        <p:txBody>
          <a:bodyPr lIns="457200" tIns="457200" rIns="457200" bIns="45720"/>
          <a:lstStyle>
            <a:lvl1pPr>
              <a:lnSpc>
                <a:spcPts val="3400"/>
              </a:lnSpc>
              <a:defRPr sz="3600">
                <a:solidFill>
                  <a:srgbClr val="FFFFFF"/>
                </a:solidFill>
              </a:defRPr>
            </a:lvl1pPr>
          </a:lstStyle>
          <a:p>
            <a:r>
              <a:rPr lang="en-US" dirty="0"/>
              <a:t>Section title</a:t>
            </a:r>
          </a:p>
        </p:txBody>
      </p:sp>
      <p:sp>
        <p:nvSpPr>
          <p:cNvPr id="9" name="Text Placeholder 2"/>
          <p:cNvSpPr>
            <a:spLocks noGrp="1"/>
          </p:cNvSpPr>
          <p:nvPr>
            <p:ph type="body" sz="quarter" idx="17" hasCustomPrompt="1"/>
          </p:nvPr>
        </p:nvSpPr>
        <p:spPr>
          <a:xfrm>
            <a:off x="-1" y="5557552"/>
            <a:ext cx="8604251" cy="943848"/>
          </a:xfrm>
          <a:prstGeom prst="rect">
            <a:avLst/>
          </a:prstGeom>
        </p:spPr>
        <p:txBody>
          <a:bodyPr lIns="457200" rIns="228600">
            <a:noAutofit/>
          </a:bodyPr>
          <a:lstStyle>
            <a:lvl1pPr marL="0" indent="0" algn="l" defTabSz="914400" rtl="0" eaLnBrk="1" latinLnBrk="0" hangingPunct="1">
              <a:lnSpc>
                <a:spcPts val="2400"/>
              </a:lnSpc>
              <a:spcBef>
                <a:spcPts val="0"/>
              </a:spcBef>
              <a:buNone/>
              <a:defRPr lang="en-US" sz="2400" b="1" kern="1200" baseline="0" dirty="0" smtClean="0">
                <a:solidFill>
                  <a:srgbClr val="FFFFFF"/>
                </a:solidFill>
                <a:latin typeface="Arial Narrow" pitchFamily="34" charset="0"/>
                <a:ea typeface="+mn-ea"/>
                <a:cs typeface="+mn-cs"/>
              </a:defRPr>
            </a:lvl1pPr>
          </a:lstStyle>
          <a:p>
            <a:pPr lvl="0"/>
            <a:r>
              <a:rPr lang="en-US" dirty="0"/>
              <a:t>Sub Click Here To Edit Title</a:t>
            </a:r>
          </a:p>
        </p:txBody>
      </p:sp>
      <p:sp>
        <p:nvSpPr>
          <p:cNvPr id="7" name="Picture Placeholder 4"/>
          <p:cNvSpPr>
            <a:spLocks noGrp="1"/>
          </p:cNvSpPr>
          <p:nvPr>
            <p:ph type="pic" sz="quarter" idx="21" hasCustomPrompt="1"/>
          </p:nvPr>
        </p:nvSpPr>
        <p:spPr>
          <a:xfrm>
            <a:off x="8604250" y="1"/>
            <a:ext cx="539750" cy="3160712"/>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10" name="Picture Placeholder 4"/>
          <p:cNvSpPr>
            <a:spLocks noGrp="1"/>
          </p:cNvSpPr>
          <p:nvPr>
            <p:ph type="pic" sz="quarter" idx="22" hasCustomPrompt="1"/>
          </p:nvPr>
        </p:nvSpPr>
        <p:spPr>
          <a:xfrm>
            <a:off x="8600615" y="3169018"/>
            <a:ext cx="539750" cy="3688982"/>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Tree>
    <p:extLst>
      <p:ext uri="{BB962C8B-B14F-4D97-AF65-F5344CB8AC3E}">
        <p14:creationId xmlns:p14="http://schemas.microsoft.com/office/powerpoint/2010/main" val="331669731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Divider-Sub Text 2">
    <p:spTree>
      <p:nvGrpSpPr>
        <p:cNvPr id="1" name=""/>
        <p:cNvGrpSpPr/>
        <p:nvPr/>
      </p:nvGrpSpPr>
      <p:grpSpPr>
        <a:xfrm>
          <a:off x="0" y="0"/>
          <a:ext cx="0" cy="0"/>
          <a:chOff x="0" y="0"/>
          <a:chExt cx="0" cy="0"/>
        </a:xfrm>
      </p:grpSpPr>
      <p:sp>
        <p:nvSpPr>
          <p:cNvPr id="54" name="Picture Placeholder 53"/>
          <p:cNvSpPr>
            <a:spLocks noGrp="1"/>
          </p:cNvSpPr>
          <p:nvPr>
            <p:ph type="pic" sz="quarter" idx="11" hasCustomPrompt="1"/>
          </p:nvPr>
        </p:nvSpPr>
        <p:spPr>
          <a:xfrm>
            <a:off x="-1" y="0"/>
            <a:ext cx="8604251" cy="3160714"/>
          </a:xfrm>
          <a:prstGeom prst="rect">
            <a:avLst/>
          </a:prstGeom>
          <a:solidFill>
            <a:schemeClr val="bg1"/>
          </a:solidFill>
        </p:spPr>
        <p:txBody>
          <a:bodyPr/>
          <a:lstStyle>
            <a:lvl1pPr marL="0" marR="0" indent="0" algn="l" defTabSz="914400" rtl="0" eaLnBrk="1" fontAlgn="auto" latinLnBrk="0" hangingPunct="1">
              <a:lnSpc>
                <a:spcPct val="100000"/>
              </a:lnSpc>
              <a:spcBef>
                <a:spcPct val="20000"/>
              </a:spcBef>
              <a:spcAft>
                <a:spcPts val="0"/>
              </a:spcAft>
              <a:buClrTx/>
              <a:buSzPct val="100000"/>
              <a:buFont typeface="Arial" pitchFamily="34" charset="0"/>
              <a:buNone/>
              <a:tabLst/>
              <a:defRPr baseline="0"/>
            </a:lvl1pPr>
          </a:lstStyle>
          <a:p>
            <a:r>
              <a:rPr lang="en-US" dirty="0"/>
              <a:t>Picture or Color Block</a:t>
            </a:r>
          </a:p>
        </p:txBody>
      </p:sp>
      <p:sp>
        <p:nvSpPr>
          <p:cNvPr id="7" name="Picture Placeholder 4"/>
          <p:cNvSpPr>
            <a:spLocks noGrp="1"/>
          </p:cNvSpPr>
          <p:nvPr>
            <p:ph type="pic" sz="quarter" idx="21" hasCustomPrompt="1"/>
          </p:nvPr>
        </p:nvSpPr>
        <p:spPr>
          <a:xfrm>
            <a:off x="8604250" y="1"/>
            <a:ext cx="539750" cy="3160712"/>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11" name="Picture Placeholder 4"/>
          <p:cNvSpPr>
            <a:spLocks noGrp="1"/>
          </p:cNvSpPr>
          <p:nvPr>
            <p:ph type="pic" sz="quarter" idx="22" hasCustomPrompt="1"/>
          </p:nvPr>
        </p:nvSpPr>
        <p:spPr>
          <a:xfrm>
            <a:off x="8600615" y="3169018"/>
            <a:ext cx="539750" cy="3688982"/>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13" name="Title 1"/>
          <p:cNvSpPr>
            <a:spLocks noGrp="1"/>
          </p:cNvSpPr>
          <p:nvPr>
            <p:ph type="title" hasCustomPrompt="1"/>
          </p:nvPr>
        </p:nvSpPr>
        <p:spPr>
          <a:xfrm>
            <a:off x="0" y="3172885"/>
            <a:ext cx="8604250" cy="2393209"/>
          </a:xfrm>
        </p:spPr>
        <p:txBody>
          <a:bodyPr lIns="457200" tIns="457200" rIns="457200" bIns="45720"/>
          <a:lstStyle>
            <a:lvl1pPr>
              <a:lnSpc>
                <a:spcPts val="3400"/>
              </a:lnSpc>
              <a:defRPr sz="3600">
                <a:solidFill>
                  <a:schemeClr val="tx1"/>
                </a:solidFill>
              </a:defRPr>
            </a:lvl1pPr>
          </a:lstStyle>
          <a:p>
            <a:r>
              <a:rPr lang="en-US" dirty="0"/>
              <a:t>Section title</a:t>
            </a:r>
          </a:p>
        </p:txBody>
      </p:sp>
      <p:sp>
        <p:nvSpPr>
          <p:cNvPr id="14" name="Text Placeholder 2"/>
          <p:cNvSpPr>
            <a:spLocks noGrp="1"/>
          </p:cNvSpPr>
          <p:nvPr>
            <p:ph type="body" sz="quarter" idx="17" hasCustomPrompt="1"/>
          </p:nvPr>
        </p:nvSpPr>
        <p:spPr>
          <a:xfrm>
            <a:off x="-1" y="5557552"/>
            <a:ext cx="8604251" cy="943848"/>
          </a:xfrm>
          <a:prstGeom prst="rect">
            <a:avLst/>
          </a:prstGeom>
        </p:spPr>
        <p:txBody>
          <a:bodyPr lIns="457200" rIns="228600">
            <a:noAutofit/>
          </a:bodyPr>
          <a:lstStyle>
            <a:lvl1pPr marL="0" indent="0" algn="l" defTabSz="914400" rtl="0" eaLnBrk="1" latinLnBrk="0" hangingPunct="1">
              <a:lnSpc>
                <a:spcPts val="2400"/>
              </a:lnSpc>
              <a:spcBef>
                <a:spcPts val="0"/>
              </a:spcBef>
              <a:buNone/>
              <a:defRPr lang="en-US" sz="2400" b="1" kern="1200" baseline="0" dirty="0" smtClean="0">
                <a:solidFill>
                  <a:schemeClr val="bg1"/>
                </a:solidFill>
                <a:latin typeface="Arial Narrow" pitchFamily="34" charset="0"/>
                <a:ea typeface="+mn-ea"/>
                <a:cs typeface="+mn-cs"/>
              </a:defRPr>
            </a:lvl1pPr>
          </a:lstStyle>
          <a:p>
            <a:pPr lvl="0"/>
            <a:r>
              <a:rPr lang="en-US" dirty="0"/>
              <a:t>Sub Click Here To Edit Title</a:t>
            </a:r>
          </a:p>
        </p:txBody>
      </p:sp>
    </p:spTree>
    <p:extLst>
      <p:ext uri="{BB962C8B-B14F-4D97-AF65-F5344CB8AC3E}">
        <p14:creationId xmlns:p14="http://schemas.microsoft.com/office/powerpoint/2010/main" val="4223739761"/>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Full Bleed Image">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1"/>
            <a:ext cx="9144000" cy="6857999"/>
          </a:xfrm>
          <a:prstGeom prst="rect">
            <a:avLst/>
          </a:prstGeom>
          <a:solidFill>
            <a:schemeClr val="accent1"/>
          </a:solidFill>
        </p:spPr>
        <p:txBody>
          <a:bodyPr anchor="t"/>
          <a:lstStyle>
            <a:lvl1pPr marL="0" indent="0" algn="l">
              <a:buNone/>
              <a:defRPr baseline="0"/>
            </a:lvl1pPr>
          </a:lstStyle>
          <a:p>
            <a:r>
              <a:rPr lang="en-US" dirty="0"/>
              <a:t>Picture or Color Block</a:t>
            </a:r>
          </a:p>
        </p:txBody>
      </p:sp>
    </p:spTree>
    <p:extLst>
      <p:ext uri="{BB962C8B-B14F-4D97-AF65-F5344CB8AC3E}">
        <p14:creationId xmlns:p14="http://schemas.microsoft.com/office/powerpoint/2010/main" val="381603994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Header Content A">
    <p:spTree>
      <p:nvGrpSpPr>
        <p:cNvPr id="1" name=""/>
        <p:cNvGrpSpPr/>
        <p:nvPr/>
      </p:nvGrpSpPr>
      <p:grpSpPr>
        <a:xfrm>
          <a:off x="0" y="0"/>
          <a:ext cx="0" cy="0"/>
          <a:chOff x="0" y="0"/>
          <a:chExt cx="0" cy="0"/>
        </a:xfrm>
      </p:grpSpPr>
      <p:sp>
        <p:nvSpPr>
          <p:cNvPr id="56" name="Picture Placeholder 53"/>
          <p:cNvSpPr>
            <a:spLocks noGrp="1"/>
          </p:cNvSpPr>
          <p:nvPr>
            <p:ph type="pic" sz="quarter" idx="12" hasCustomPrompt="1"/>
          </p:nvPr>
        </p:nvSpPr>
        <p:spPr>
          <a:xfrm>
            <a:off x="4303713" y="1"/>
            <a:ext cx="4840287" cy="3172884"/>
          </a:xfrm>
          <a:prstGeom prst="rect">
            <a:avLst/>
          </a:prstGeom>
          <a:solidFill>
            <a:schemeClr val="tx2"/>
          </a:solidFill>
        </p:spPr>
        <p:txBody>
          <a:bodyPr/>
          <a:lstStyle>
            <a:lvl1pPr marL="0" indent="0">
              <a:buNone/>
              <a:defRPr/>
            </a:lvl1pPr>
          </a:lstStyle>
          <a:p>
            <a:r>
              <a:rPr lang="en-US" dirty="0"/>
              <a:t>Picture or Color Block</a:t>
            </a:r>
          </a:p>
        </p:txBody>
      </p:sp>
      <p:sp>
        <p:nvSpPr>
          <p:cNvPr id="7" name="Picture Placeholder 53"/>
          <p:cNvSpPr>
            <a:spLocks noGrp="1"/>
          </p:cNvSpPr>
          <p:nvPr>
            <p:ph type="pic" sz="quarter" idx="13" hasCustomPrompt="1"/>
          </p:nvPr>
        </p:nvSpPr>
        <p:spPr>
          <a:xfrm>
            <a:off x="4303713" y="3225939"/>
            <a:ext cx="4840286" cy="3632061"/>
          </a:xfrm>
          <a:prstGeom prst="rect">
            <a:avLst/>
          </a:prstGeom>
          <a:solidFill>
            <a:schemeClr val="bg1"/>
          </a:solidFill>
        </p:spPr>
        <p:txBody>
          <a:bodyPr/>
          <a:lstStyle>
            <a:lvl1pPr marL="0" indent="0">
              <a:buNone/>
              <a:defRPr/>
            </a:lvl1pPr>
          </a:lstStyle>
          <a:p>
            <a:r>
              <a:rPr lang="en-US" dirty="0"/>
              <a:t>Picture or Color Block</a:t>
            </a:r>
          </a:p>
        </p:txBody>
      </p:sp>
      <p:sp>
        <p:nvSpPr>
          <p:cNvPr id="9" name="Picture Placeholder 3"/>
          <p:cNvSpPr>
            <a:spLocks noGrp="1"/>
          </p:cNvSpPr>
          <p:nvPr>
            <p:ph type="pic" sz="quarter" idx="14" hasCustomPrompt="1"/>
          </p:nvPr>
        </p:nvSpPr>
        <p:spPr>
          <a:xfrm>
            <a:off x="-1" y="6347884"/>
            <a:ext cx="4303714" cy="510115"/>
          </a:xfrm>
          <a:prstGeom prst="rect">
            <a:avLst/>
          </a:prstGeom>
          <a:solidFill>
            <a:schemeClr val="accent1"/>
          </a:solidFill>
        </p:spPr>
        <p:txBody>
          <a:bodyPr/>
          <a:lstStyle>
            <a:lvl1pPr marL="0" indent="0">
              <a:buNone/>
              <a:defRPr/>
            </a:lvl1pPr>
          </a:lstStyle>
          <a:p>
            <a:r>
              <a:rPr lang="en-US" dirty="0"/>
              <a:t>Picture or Color Block</a:t>
            </a:r>
          </a:p>
        </p:txBody>
      </p:sp>
      <p:sp>
        <p:nvSpPr>
          <p:cNvPr id="11" name="Text Placeholder 2"/>
          <p:cNvSpPr>
            <a:spLocks noGrp="1"/>
          </p:cNvSpPr>
          <p:nvPr>
            <p:ph type="body" sz="quarter" idx="16"/>
          </p:nvPr>
        </p:nvSpPr>
        <p:spPr>
          <a:xfrm>
            <a:off x="-11755" y="1143260"/>
            <a:ext cx="4309592" cy="1728696"/>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itle 3"/>
          <p:cNvSpPr>
            <a:spLocks noGrp="1"/>
          </p:cNvSpPr>
          <p:nvPr>
            <p:ph type="title" hasCustomPrompt="1"/>
          </p:nvPr>
        </p:nvSpPr>
        <p:spPr>
          <a:xfrm>
            <a:off x="0" y="0"/>
            <a:ext cx="4303713" cy="1164167"/>
          </a:xfrm>
        </p:spPr>
        <p:txBody>
          <a:bodyPr>
            <a:noAutofit/>
          </a:bodyPr>
          <a:lstStyle>
            <a:lvl1pPr>
              <a:defRPr/>
            </a:lvl1pPr>
          </a:lstStyle>
          <a:p>
            <a:r>
              <a:rPr lang="en-US" dirty="0"/>
              <a:t>Header</a:t>
            </a:r>
          </a:p>
        </p:txBody>
      </p:sp>
    </p:spTree>
    <p:extLst>
      <p:ext uri="{BB962C8B-B14F-4D97-AF65-F5344CB8AC3E}">
        <p14:creationId xmlns:p14="http://schemas.microsoft.com/office/powerpoint/2010/main" val="3510766837"/>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 Header Content B">
    <p:spTree>
      <p:nvGrpSpPr>
        <p:cNvPr id="1" name=""/>
        <p:cNvGrpSpPr/>
        <p:nvPr/>
      </p:nvGrpSpPr>
      <p:grpSpPr>
        <a:xfrm>
          <a:off x="0" y="0"/>
          <a:ext cx="0" cy="0"/>
          <a:chOff x="0" y="0"/>
          <a:chExt cx="0" cy="0"/>
        </a:xfrm>
      </p:grpSpPr>
      <p:sp>
        <p:nvSpPr>
          <p:cNvPr id="6" name="Picture Placeholder 53"/>
          <p:cNvSpPr>
            <a:spLocks noGrp="1"/>
          </p:cNvSpPr>
          <p:nvPr>
            <p:ph type="pic" sz="quarter" idx="12" hasCustomPrompt="1"/>
          </p:nvPr>
        </p:nvSpPr>
        <p:spPr>
          <a:xfrm>
            <a:off x="4303714" y="-1"/>
            <a:ext cx="4840287" cy="6858001"/>
          </a:xfrm>
          <a:prstGeom prst="rect">
            <a:avLst/>
          </a:prstGeom>
          <a:solidFill>
            <a:schemeClr val="bg1"/>
          </a:solidFill>
        </p:spPr>
        <p:txBody>
          <a:bodyPr/>
          <a:lstStyle>
            <a:lvl1pPr marL="0" indent="0">
              <a:buNone/>
              <a:defRPr/>
            </a:lvl1pPr>
          </a:lstStyle>
          <a:p>
            <a:r>
              <a:rPr lang="en-US" dirty="0"/>
              <a:t>Picture or Color Block</a:t>
            </a:r>
          </a:p>
        </p:txBody>
      </p:sp>
      <p:sp>
        <p:nvSpPr>
          <p:cNvPr id="5" name="Text Placeholder 2"/>
          <p:cNvSpPr>
            <a:spLocks noGrp="1"/>
          </p:cNvSpPr>
          <p:nvPr>
            <p:ph type="body" sz="quarter" idx="16"/>
          </p:nvPr>
        </p:nvSpPr>
        <p:spPr>
          <a:xfrm>
            <a:off x="-11755" y="1143260"/>
            <a:ext cx="4309592" cy="1728696"/>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itle 3"/>
          <p:cNvSpPr>
            <a:spLocks noGrp="1"/>
          </p:cNvSpPr>
          <p:nvPr>
            <p:ph type="title" hasCustomPrompt="1"/>
          </p:nvPr>
        </p:nvSpPr>
        <p:spPr>
          <a:xfrm>
            <a:off x="0" y="0"/>
            <a:ext cx="4303713" cy="1164167"/>
          </a:xfrm>
        </p:spPr>
        <p:txBody>
          <a:bodyPr>
            <a:noAutofit/>
          </a:bodyPr>
          <a:lstStyle>
            <a:lvl1pPr>
              <a:defRPr/>
            </a:lvl1pPr>
          </a:lstStyle>
          <a:p>
            <a:r>
              <a:rPr lang="en-US" dirty="0"/>
              <a:t>Header</a:t>
            </a:r>
          </a:p>
        </p:txBody>
      </p:sp>
    </p:spTree>
    <p:extLst>
      <p:ext uri="{BB962C8B-B14F-4D97-AF65-F5344CB8AC3E}">
        <p14:creationId xmlns:p14="http://schemas.microsoft.com/office/powerpoint/2010/main" val="313275971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Header Content C">
    <p:spTree>
      <p:nvGrpSpPr>
        <p:cNvPr id="1" name=""/>
        <p:cNvGrpSpPr/>
        <p:nvPr/>
      </p:nvGrpSpPr>
      <p:grpSpPr>
        <a:xfrm>
          <a:off x="0" y="0"/>
          <a:ext cx="0" cy="0"/>
          <a:chOff x="0" y="0"/>
          <a:chExt cx="0" cy="0"/>
        </a:xfrm>
      </p:grpSpPr>
      <p:sp>
        <p:nvSpPr>
          <p:cNvPr id="8" name="Picture Placeholder 4"/>
          <p:cNvSpPr>
            <a:spLocks noGrp="1"/>
          </p:cNvSpPr>
          <p:nvPr>
            <p:ph type="pic" sz="quarter" idx="21" hasCustomPrompt="1"/>
          </p:nvPr>
        </p:nvSpPr>
        <p:spPr>
          <a:xfrm>
            <a:off x="8604250" y="1"/>
            <a:ext cx="539750" cy="3172884"/>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9" name="Picture Placeholder 4"/>
          <p:cNvSpPr>
            <a:spLocks noGrp="1"/>
          </p:cNvSpPr>
          <p:nvPr>
            <p:ph type="pic" sz="quarter" idx="22" hasCustomPrompt="1"/>
          </p:nvPr>
        </p:nvSpPr>
        <p:spPr>
          <a:xfrm>
            <a:off x="8604250" y="3172886"/>
            <a:ext cx="539750" cy="3685113"/>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7" name="Text Placeholder 2"/>
          <p:cNvSpPr>
            <a:spLocks noGrp="1"/>
          </p:cNvSpPr>
          <p:nvPr>
            <p:ph type="body" sz="quarter" idx="16"/>
          </p:nvPr>
        </p:nvSpPr>
        <p:spPr>
          <a:xfrm>
            <a:off x="-11755" y="1143260"/>
            <a:ext cx="8616005" cy="1728696"/>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itle 3"/>
          <p:cNvSpPr>
            <a:spLocks noGrp="1"/>
          </p:cNvSpPr>
          <p:nvPr>
            <p:ph type="title" hasCustomPrompt="1"/>
          </p:nvPr>
        </p:nvSpPr>
        <p:spPr>
          <a:xfrm>
            <a:off x="0" y="0"/>
            <a:ext cx="8604250" cy="1164167"/>
          </a:xfrm>
        </p:spPr>
        <p:txBody>
          <a:bodyPr>
            <a:noAutofit/>
          </a:bodyPr>
          <a:lstStyle>
            <a:lvl1pPr>
              <a:defRPr/>
            </a:lvl1pPr>
          </a:lstStyle>
          <a:p>
            <a:r>
              <a:rPr lang="en-US" dirty="0"/>
              <a:t>Header</a:t>
            </a:r>
          </a:p>
        </p:txBody>
      </p:sp>
    </p:spTree>
    <p:extLst>
      <p:ext uri="{BB962C8B-B14F-4D97-AF65-F5344CB8AC3E}">
        <p14:creationId xmlns:p14="http://schemas.microsoft.com/office/powerpoint/2010/main" val="3813858307"/>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 Header Content D">
    <p:spTree>
      <p:nvGrpSpPr>
        <p:cNvPr id="1" name=""/>
        <p:cNvGrpSpPr/>
        <p:nvPr/>
      </p:nvGrpSpPr>
      <p:grpSpPr>
        <a:xfrm>
          <a:off x="0" y="0"/>
          <a:ext cx="0" cy="0"/>
          <a:chOff x="0" y="0"/>
          <a:chExt cx="0" cy="0"/>
        </a:xfrm>
      </p:grpSpPr>
      <p:sp>
        <p:nvSpPr>
          <p:cNvPr id="9" name="Picture Placeholder 4"/>
          <p:cNvSpPr>
            <a:spLocks noGrp="1"/>
          </p:cNvSpPr>
          <p:nvPr>
            <p:ph type="pic" sz="quarter" idx="22" hasCustomPrompt="1"/>
          </p:nvPr>
        </p:nvSpPr>
        <p:spPr>
          <a:xfrm>
            <a:off x="1" y="4760384"/>
            <a:ext cx="4303713" cy="2097616"/>
          </a:xfrm>
          <a:prstGeom prst="rect">
            <a:avLst/>
          </a:prstGeom>
          <a:solidFill>
            <a:schemeClr val="bg1"/>
          </a:solidFill>
        </p:spPr>
        <p:txBody>
          <a:bodyPr>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10" name="Picture Placeholder 4"/>
          <p:cNvSpPr>
            <a:spLocks noGrp="1"/>
          </p:cNvSpPr>
          <p:nvPr>
            <p:ph type="pic" sz="quarter" idx="23" hasCustomPrompt="1"/>
          </p:nvPr>
        </p:nvSpPr>
        <p:spPr>
          <a:xfrm>
            <a:off x="4342776" y="4760384"/>
            <a:ext cx="4261474" cy="2097616"/>
          </a:xfrm>
          <a:prstGeom prst="rect">
            <a:avLst/>
          </a:prstGeom>
          <a:solidFill>
            <a:schemeClr val="tx2"/>
          </a:solidFill>
        </p:spPr>
        <p:txBody>
          <a:bodyPr>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11" name="Picture Placeholder 4"/>
          <p:cNvSpPr>
            <a:spLocks noGrp="1"/>
          </p:cNvSpPr>
          <p:nvPr>
            <p:ph type="pic" sz="quarter" idx="21" hasCustomPrompt="1"/>
          </p:nvPr>
        </p:nvSpPr>
        <p:spPr>
          <a:xfrm>
            <a:off x="8640850" y="4760384"/>
            <a:ext cx="503150" cy="2097616"/>
          </a:xfrm>
          <a:prstGeom prst="rect">
            <a:avLst/>
          </a:prstGeom>
          <a:solidFill>
            <a:schemeClr val="accent1"/>
          </a:solidFill>
        </p:spPr>
        <p:txBody>
          <a:bodyPr vert="vert">
            <a:normAutofit/>
          </a:bodyPr>
          <a:lstStyle>
            <a:lvl1pPr marL="0" indent="0">
              <a:buNone/>
              <a:defRPr sz="1400"/>
            </a:lvl1pPr>
          </a:lstStyle>
          <a:p>
            <a:r>
              <a:rPr lang="en-US" dirty="0"/>
              <a:t>Picture or Color Block</a:t>
            </a:r>
          </a:p>
        </p:txBody>
      </p:sp>
      <p:sp>
        <p:nvSpPr>
          <p:cNvPr id="7" name="Text Placeholder 2"/>
          <p:cNvSpPr>
            <a:spLocks noGrp="1"/>
          </p:cNvSpPr>
          <p:nvPr>
            <p:ph type="body" sz="quarter" idx="16"/>
          </p:nvPr>
        </p:nvSpPr>
        <p:spPr>
          <a:xfrm>
            <a:off x="-11755" y="1143260"/>
            <a:ext cx="9156492" cy="1728696"/>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itle 3"/>
          <p:cNvSpPr>
            <a:spLocks noGrp="1"/>
          </p:cNvSpPr>
          <p:nvPr>
            <p:ph type="title" hasCustomPrompt="1"/>
          </p:nvPr>
        </p:nvSpPr>
        <p:spPr>
          <a:xfrm>
            <a:off x="0" y="0"/>
            <a:ext cx="9144000" cy="1164167"/>
          </a:xfrm>
        </p:spPr>
        <p:txBody>
          <a:bodyPr>
            <a:noAutofit/>
          </a:bodyPr>
          <a:lstStyle>
            <a:lvl1pPr>
              <a:defRPr/>
            </a:lvl1pPr>
          </a:lstStyle>
          <a:p>
            <a:r>
              <a:rPr lang="en-US" dirty="0"/>
              <a:t>Header</a:t>
            </a:r>
          </a:p>
        </p:txBody>
      </p:sp>
    </p:spTree>
    <p:extLst>
      <p:ext uri="{BB962C8B-B14F-4D97-AF65-F5344CB8AC3E}">
        <p14:creationId xmlns:p14="http://schemas.microsoft.com/office/powerpoint/2010/main" val="1337629149"/>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 Header Content E">
    <p:spTree>
      <p:nvGrpSpPr>
        <p:cNvPr id="1" name=""/>
        <p:cNvGrpSpPr/>
        <p:nvPr/>
      </p:nvGrpSpPr>
      <p:grpSpPr>
        <a:xfrm>
          <a:off x="0" y="0"/>
          <a:ext cx="0" cy="0"/>
          <a:chOff x="0" y="0"/>
          <a:chExt cx="0" cy="0"/>
        </a:xfrm>
      </p:grpSpPr>
      <p:sp>
        <p:nvSpPr>
          <p:cNvPr id="7" name="Picture Placeholder 4"/>
          <p:cNvSpPr>
            <a:spLocks noGrp="1"/>
          </p:cNvSpPr>
          <p:nvPr>
            <p:ph type="pic" sz="quarter" idx="22" hasCustomPrompt="1"/>
          </p:nvPr>
        </p:nvSpPr>
        <p:spPr>
          <a:xfrm>
            <a:off x="0" y="3172885"/>
            <a:ext cx="9144000" cy="3685115"/>
          </a:xfrm>
          <a:prstGeom prst="rect">
            <a:avLst/>
          </a:prstGeom>
          <a:solidFill>
            <a:schemeClr val="bg1"/>
          </a:solidFill>
        </p:spPr>
        <p:txBody>
          <a:bodyPr>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8" name="Text Placeholder 2"/>
          <p:cNvSpPr>
            <a:spLocks noGrp="1"/>
          </p:cNvSpPr>
          <p:nvPr>
            <p:ph type="body" sz="quarter" idx="16"/>
          </p:nvPr>
        </p:nvSpPr>
        <p:spPr>
          <a:xfrm>
            <a:off x="-11755" y="1143260"/>
            <a:ext cx="9156492" cy="1728696"/>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itle 3"/>
          <p:cNvSpPr>
            <a:spLocks noGrp="1"/>
          </p:cNvSpPr>
          <p:nvPr>
            <p:ph type="title" hasCustomPrompt="1"/>
          </p:nvPr>
        </p:nvSpPr>
        <p:spPr>
          <a:xfrm>
            <a:off x="0" y="0"/>
            <a:ext cx="9144000" cy="1164167"/>
          </a:xfrm>
        </p:spPr>
        <p:txBody>
          <a:bodyPr>
            <a:noAutofit/>
          </a:bodyPr>
          <a:lstStyle>
            <a:lvl1pPr>
              <a:defRPr/>
            </a:lvl1pPr>
          </a:lstStyle>
          <a:p>
            <a:r>
              <a:rPr lang="en-US" dirty="0"/>
              <a:t>Header</a:t>
            </a:r>
          </a:p>
        </p:txBody>
      </p:sp>
    </p:spTree>
    <p:extLst>
      <p:ext uri="{BB962C8B-B14F-4D97-AF65-F5344CB8AC3E}">
        <p14:creationId xmlns:p14="http://schemas.microsoft.com/office/powerpoint/2010/main" val="321365008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1 Header Content E">
    <p:spTree>
      <p:nvGrpSpPr>
        <p:cNvPr id="1" name=""/>
        <p:cNvGrpSpPr/>
        <p:nvPr/>
      </p:nvGrpSpPr>
      <p:grpSpPr>
        <a:xfrm>
          <a:off x="0" y="0"/>
          <a:ext cx="0" cy="0"/>
          <a:chOff x="0" y="0"/>
          <a:chExt cx="0" cy="0"/>
        </a:xfrm>
      </p:grpSpPr>
      <p:sp>
        <p:nvSpPr>
          <p:cNvPr id="5" name="Text Placeholder 2"/>
          <p:cNvSpPr>
            <a:spLocks noGrp="1"/>
          </p:cNvSpPr>
          <p:nvPr>
            <p:ph type="body" sz="quarter" idx="16"/>
          </p:nvPr>
        </p:nvSpPr>
        <p:spPr>
          <a:xfrm>
            <a:off x="-11755" y="1143260"/>
            <a:ext cx="9156492" cy="1728696"/>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3"/>
          <p:cNvSpPr>
            <a:spLocks noGrp="1"/>
          </p:cNvSpPr>
          <p:nvPr>
            <p:ph type="title" hasCustomPrompt="1"/>
          </p:nvPr>
        </p:nvSpPr>
        <p:spPr>
          <a:xfrm>
            <a:off x="0" y="0"/>
            <a:ext cx="9144000" cy="1164167"/>
          </a:xfrm>
        </p:spPr>
        <p:txBody>
          <a:bodyPr>
            <a:noAutofit/>
          </a:bodyPr>
          <a:lstStyle>
            <a:lvl1pPr>
              <a:defRPr/>
            </a:lvl1pPr>
          </a:lstStyle>
          <a:p>
            <a:r>
              <a:rPr lang="en-US" dirty="0"/>
              <a:t>Header</a:t>
            </a:r>
          </a:p>
        </p:txBody>
      </p:sp>
      <p:sp>
        <p:nvSpPr>
          <p:cNvPr id="7" name="Picture Placeholder 4"/>
          <p:cNvSpPr>
            <a:spLocks noGrp="1"/>
          </p:cNvSpPr>
          <p:nvPr>
            <p:ph type="pic" sz="quarter" idx="22" hasCustomPrompt="1"/>
          </p:nvPr>
        </p:nvSpPr>
        <p:spPr>
          <a:xfrm>
            <a:off x="0" y="3172885"/>
            <a:ext cx="9144000" cy="3685115"/>
          </a:xfrm>
          <a:prstGeom prst="rect">
            <a:avLst/>
          </a:prstGeom>
          <a:solidFill>
            <a:schemeClr val="bg1"/>
          </a:solidFill>
        </p:spPr>
        <p:txBody>
          <a:bodyPr>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Tree>
    <p:extLst>
      <p:ext uri="{BB962C8B-B14F-4D97-AF65-F5344CB8AC3E}">
        <p14:creationId xmlns:p14="http://schemas.microsoft.com/office/powerpoint/2010/main" val="177122268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Header Content A">
    <p:spTree>
      <p:nvGrpSpPr>
        <p:cNvPr id="1" name=""/>
        <p:cNvGrpSpPr/>
        <p:nvPr/>
      </p:nvGrpSpPr>
      <p:grpSpPr>
        <a:xfrm>
          <a:off x="0" y="0"/>
          <a:ext cx="0" cy="0"/>
          <a:chOff x="0" y="0"/>
          <a:chExt cx="0" cy="0"/>
        </a:xfrm>
      </p:grpSpPr>
      <p:sp>
        <p:nvSpPr>
          <p:cNvPr id="9" name="Picture Placeholder 3"/>
          <p:cNvSpPr>
            <a:spLocks noGrp="1"/>
          </p:cNvSpPr>
          <p:nvPr>
            <p:ph type="pic" sz="quarter" idx="14" hasCustomPrompt="1"/>
          </p:nvPr>
        </p:nvSpPr>
        <p:spPr>
          <a:xfrm>
            <a:off x="-1" y="6308725"/>
            <a:ext cx="4303714" cy="549275"/>
          </a:xfrm>
          <a:prstGeom prst="rect">
            <a:avLst/>
          </a:prstGeom>
          <a:solidFill>
            <a:schemeClr val="accent1"/>
          </a:solidFill>
        </p:spPr>
        <p:txBody>
          <a:bodyPr/>
          <a:lstStyle>
            <a:lvl1pPr marL="0" indent="0">
              <a:buNone/>
              <a:defRPr/>
            </a:lvl1pPr>
          </a:lstStyle>
          <a:p>
            <a:r>
              <a:rPr lang="en-US" dirty="0"/>
              <a:t>Picture or Color Block</a:t>
            </a:r>
          </a:p>
        </p:txBody>
      </p:sp>
      <p:sp>
        <p:nvSpPr>
          <p:cNvPr id="8" name="Text Placeholder 2"/>
          <p:cNvSpPr>
            <a:spLocks noGrp="1"/>
          </p:cNvSpPr>
          <p:nvPr>
            <p:ph type="body" sz="quarter" idx="16"/>
          </p:nvPr>
        </p:nvSpPr>
        <p:spPr>
          <a:xfrm>
            <a:off x="-11755" y="1142269"/>
            <a:ext cx="4309593" cy="4595797"/>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3"/>
          <p:cNvSpPr>
            <a:spLocks noGrp="1"/>
          </p:cNvSpPr>
          <p:nvPr>
            <p:ph type="title" hasCustomPrompt="1"/>
          </p:nvPr>
        </p:nvSpPr>
        <p:spPr>
          <a:xfrm>
            <a:off x="1" y="-992"/>
            <a:ext cx="4303713" cy="1164167"/>
          </a:xfrm>
        </p:spPr>
        <p:txBody>
          <a:bodyPr>
            <a:noAutofit/>
          </a:bodyPr>
          <a:lstStyle>
            <a:lvl1pPr>
              <a:defRPr/>
            </a:lvl1pPr>
          </a:lstStyle>
          <a:p>
            <a:r>
              <a:rPr lang="en-US" dirty="0"/>
              <a:t>Header</a:t>
            </a:r>
          </a:p>
        </p:txBody>
      </p:sp>
      <p:sp>
        <p:nvSpPr>
          <p:cNvPr id="11" name="Text Placeholder 2"/>
          <p:cNvSpPr>
            <a:spLocks noGrp="1"/>
          </p:cNvSpPr>
          <p:nvPr>
            <p:ph type="body" sz="quarter" idx="17"/>
          </p:nvPr>
        </p:nvSpPr>
        <p:spPr>
          <a:xfrm>
            <a:off x="4303713" y="1142269"/>
            <a:ext cx="4840287" cy="4595797"/>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p:cNvSpPr>
            <a:spLocks noGrp="1"/>
          </p:cNvSpPr>
          <p:nvPr>
            <p:ph type="body" sz="quarter" idx="18" hasCustomPrompt="1"/>
          </p:nvPr>
        </p:nvSpPr>
        <p:spPr>
          <a:xfrm>
            <a:off x="4303713" y="0"/>
            <a:ext cx="4840288" cy="1163175"/>
          </a:xfrm>
        </p:spPr>
        <p:txBody>
          <a:bodyPr vert="horz" lIns="228600" tIns="45720" rIns="228600" bIns="45720" rtlCol="0" anchor="b" anchorCtr="0">
            <a:noAutofit/>
          </a:bodyPr>
          <a:lstStyle>
            <a:lvl1pPr>
              <a:defRPr lang="en-US" sz="2400" b="1" dirty="0">
                <a:latin typeface="+mj-lt"/>
                <a:ea typeface="+mj-ea"/>
                <a:cs typeface="+mj-cs"/>
              </a:defRPr>
            </a:lvl1pPr>
          </a:lstStyle>
          <a:p>
            <a:pPr lvl="0">
              <a:lnSpc>
                <a:spcPts val="2600"/>
              </a:lnSpc>
              <a:spcBef>
                <a:spcPct val="0"/>
              </a:spcBef>
              <a:buNone/>
            </a:pPr>
            <a:r>
              <a:rPr lang="en-US" dirty="0"/>
              <a:t>Header</a:t>
            </a:r>
          </a:p>
        </p:txBody>
      </p:sp>
    </p:spTree>
    <p:extLst>
      <p:ext uri="{BB962C8B-B14F-4D97-AF65-F5344CB8AC3E}">
        <p14:creationId xmlns:p14="http://schemas.microsoft.com/office/powerpoint/2010/main" val="979249515"/>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Header Content B">
    <p:spTree>
      <p:nvGrpSpPr>
        <p:cNvPr id="1" name=""/>
        <p:cNvGrpSpPr/>
        <p:nvPr/>
      </p:nvGrpSpPr>
      <p:grpSpPr>
        <a:xfrm>
          <a:off x="0" y="0"/>
          <a:ext cx="0" cy="0"/>
          <a:chOff x="0" y="0"/>
          <a:chExt cx="0" cy="0"/>
        </a:xfrm>
      </p:grpSpPr>
      <p:sp>
        <p:nvSpPr>
          <p:cNvPr id="8" name="Text Placeholder 2"/>
          <p:cNvSpPr>
            <a:spLocks noGrp="1"/>
          </p:cNvSpPr>
          <p:nvPr>
            <p:ph type="body" sz="quarter" idx="16"/>
          </p:nvPr>
        </p:nvSpPr>
        <p:spPr>
          <a:xfrm>
            <a:off x="-11755" y="1142269"/>
            <a:ext cx="4309593" cy="3405985"/>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3"/>
          <p:cNvSpPr>
            <a:spLocks noGrp="1"/>
          </p:cNvSpPr>
          <p:nvPr>
            <p:ph type="title" hasCustomPrompt="1"/>
          </p:nvPr>
        </p:nvSpPr>
        <p:spPr>
          <a:xfrm>
            <a:off x="1" y="-992"/>
            <a:ext cx="4303713" cy="1164167"/>
          </a:xfrm>
        </p:spPr>
        <p:txBody>
          <a:bodyPr>
            <a:noAutofit/>
          </a:bodyPr>
          <a:lstStyle>
            <a:lvl1pPr>
              <a:defRPr/>
            </a:lvl1pPr>
          </a:lstStyle>
          <a:p>
            <a:r>
              <a:rPr lang="en-US" dirty="0"/>
              <a:t>Header</a:t>
            </a:r>
          </a:p>
        </p:txBody>
      </p:sp>
      <p:sp>
        <p:nvSpPr>
          <p:cNvPr id="11" name="Text Placeholder 2"/>
          <p:cNvSpPr>
            <a:spLocks noGrp="1"/>
          </p:cNvSpPr>
          <p:nvPr>
            <p:ph type="body" sz="quarter" idx="17"/>
          </p:nvPr>
        </p:nvSpPr>
        <p:spPr>
          <a:xfrm>
            <a:off x="4572000" y="1142269"/>
            <a:ext cx="4572000" cy="3405985"/>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p:cNvSpPr>
            <a:spLocks noGrp="1"/>
          </p:cNvSpPr>
          <p:nvPr>
            <p:ph type="body" sz="quarter" idx="18" hasCustomPrompt="1"/>
          </p:nvPr>
        </p:nvSpPr>
        <p:spPr>
          <a:xfrm>
            <a:off x="4571999" y="0"/>
            <a:ext cx="4572001" cy="1163175"/>
          </a:xfrm>
        </p:spPr>
        <p:txBody>
          <a:bodyPr vert="horz" lIns="228600" tIns="45720" rIns="228600" bIns="45720" rtlCol="0" anchor="b" anchorCtr="0">
            <a:noAutofit/>
          </a:bodyPr>
          <a:lstStyle>
            <a:lvl1pPr>
              <a:defRPr lang="en-US" sz="2400" b="1" dirty="0">
                <a:latin typeface="+mj-lt"/>
                <a:ea typeface="+mj-ea"/>
                <a:cs typeface="+mj-cs"/>
              </a:defRPr>
            </a:lvl1pPr>
          </a:lstStyle>
          <a:p>
            <a:pPr lvl="0">
              <a:lnSpc>
                <a:spcPts val="2600"/>
              </a:lnSpc>
              <a:spcBef>
                <a:spcPct val="0"/>
              </a:spcBef>
              <a:buNone/>
            </a:pPr>
            <a:r>
              <a:rPr lang="en-US" dirty="0"/>
              <a:t>Header</a:t>
            </a:r>
          </a:p>
        </p:txBody>
      </p:sp>
      <p:sp>
        <p:nvSpPr>
          <p:cNvPr id="7" name="Picture Placeholder 4"/>
          <p:cNvSpPr>
            <a:spLocks noGrp="1"/>
          </p:cNvSpPr>
          <p:nvPr>
            <p:ph type="pic" sz="quarter" idx="22" hasCustomPrompt="1"/>
          </p:nvPr>
        </p:nvSpPr>
        <p:spPr>
          <a:xfrm>
            <a:off x="1" y="4735513"/>
            <a:ext cx="4303711" cy="2122487"/>
          </a:xfrm>
          <a:prstGeom prst="rect">
            <a:avLst/>
          </a:prstGeom>
          <a:solidFill>
            <a:schemeClr val="bg1"/>
          </a:solidFill>
        </p:spPr>
        <p:txBody>
          <a:bodyPr>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12" name="Picture Placeholder 4"/>
          <p:cNvSpPr>
            <a:spLocks noGrp="1"/>
          </p:cNvSpPr>
          <p:nvPr>
            <p:ph type="pic" sz="quarter" idx="23" hasCustomPrompt="1"/>
          </p:nvPr>
        </p:nvSpPr>
        <p:spPr>
          <a:xfrm>
            <a:off x="4342394" y="4735513"/>
            <a:ext cx="4261856" cy="2122487"/>
          </a:xfrm>
          <a:prstGeom prst="rect">
            <a:avLst/>
          </a:prstGeom>
          <a:solidFill>
            <a:schemeClr val="tx2"/>
          </a:solidFill>
        </p:spPr>
        <p:txBody>
          <a:bodyPr>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13" name="Picture Placeholder 4"/>
          <p:cNvSpPr>
            <a:spLocks noGrp="1"/>
          </p:cNvSpPr>
          <p:nvPr>
            <p:ph type="pic" sz="quarter" idx="21" hasCustomPrompt="1"/>
          </p:nvPr>
        </p:nvSpPr>
        <p:spPr>
          <a:xfrm>
            <a:off x="8642655" y="4735513"/>
            <a:ext cx="501345" cy="2122487"/>
          </a:xfrm>
          <a:prstGeom prst="rect">
            <a:avLst/>
          </a:prstGeom>
          <a:solidFill>
            <a:schemeClr val="accent1"/>
          </a:solidFill>
        </p:spPr>
        <p:txBody>
          <a:bodyPr vert="vert">
            <a:normAutofit/>
          </a:bodyPr>
          <a:lstStyle>
            <a:lvl1pPr marL="0" indent="0">
              <a:buNone/>
              <a:defRPr sz="1400"/>
            </a:lvl1pPr>
          </a:lstStyle>
          <a:p>
            <a:r>
              <a:rPr lang="en-US" dirty="0"/>
              <a:t>Picture or Color Block</a:t>
            </a:r>
          </a:p>
        </p:txBody>
      </p:sp>
    </p:spTree>
    <p:extLst>
      <p:ext uri="{BB962C8B-B14F-4D97-AF65-F5344CB8AC3E}">
        <p14:creationId xmlns:p14="http://schemas.microsoft.com/office/powerpoint/2010/main" val="314360945"/>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 Headers Content A">
    <p:spTree>
      <p:nvGrpSpPr>
        <p:cNvPr id="1" name=""/>
        <p:cNvGrpSpPr/>
        <p:nvPr/>
      </p:nvGrpSpPr>
      <p:grpSpPr>
        <a:xfrm>
          <a:off x="0" y="0"/>
          <a:ext cx="0" cy="0"/>
          <a:chOff x="0" y="0"/>
          <a:chExt cx="0" cy="0"/>
        </a:xfrm>
      </p:grpSpPr>
      <p:sp>
        <p:nvSpPr>
          <p:cNvPr id="14" name="Text Placeholder 4"/>
          <p:cNvSpPr>
            <a:spLocks noGrp="1"/>
          </p:cNvSpPr>
          <p:nvPr>
            <p:ph type="body" sz="quarter" idx="15" hasCustomPrompt="1"/>
          </p:nvPr>
        </p:nvSpPr>
        <p:spPr>
          <a:xfrm>
            <a:off x="1" y="1096304"/>
            <a:ext cx="4303713" cy="807059"/>
          </a:xfrm>
          <a:prstGeom prst="rect">
            <a:avLst/>
          </a:prstGeom>
          <a:noFill/>
        </p:spPr>
        <p:txBody>
          <a:bodyPr wrap="square" lIns="228600" rIns="228600" rtlCol="0" anchor="t">
            <a:noAutofit/>
          </a:bodyPr>
          <a:lstStyle>
            <a:lvl1pPr marL="0" indent="0">
              <a:lnSpc>
                <a:spcPts val="2000"/>
              </a:lnSpc>
              <a:spcBef>
                <a:spcPts val="0"/>
              </a:spcBef>
              <a:buNone/>
              <a:defRPr lang="en-US" sz="2000" b="1" dirty="0" smtClean="0">
                <a:solidFill>
                  <a:schemeClr val="bg1"/>
                </a:solidFill>
                <a:latin typeface="Arial Narrow" pitchFamily="34"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US" sz="1800" dirty="0">
                <a:solidFill>
                  <a:schemeClr val="tx1"/>
                </a:solidFill>
              </a:defRPr>
            </a:lvl5pPr>
          </a:lstStyle>
          <a:p>
            <a:pPr marL="0" lvl="0"/>
            <a:r>
              <a:rPr lang="en-US" dirty="0" err="1"/>
              <a:t>Subheader</a:t>
            </a:r>
            <a:endParaRPr lang="en-US" dirty="0"/>
          </a:p>
          <a:p>
            <a:pPr marL="0" lvl="0"/>
            <a:endParaRPr lang="en-US" dirty="0"/>
          </a:p>
        </p:txBody>
      </p:sp>
      <p:sp>
        <p:nvSpPr>
          <p:cNvPr id="3" name="Text Placeholder 2"/>
          <p:cNvSpPr>
            <a:spLocks noGrp="1"/>
          </p:cNvSpPr>
          <p:nvPr>
            <p:ph type="body" sz="quarter" idx="16"/>
          </p:nvPr>
        </p:nvSpPr>
        <p:spPr>
          <a:xfrm>
            <a:off x="-11755" y="1903364"/>
            <a:ext cx="4315468" cy="1871281"/>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hasCustomPrompt="1"/>
          </p:nvPr>
        </p:nvSpPr>
        <p:spPr>
          <a:xfrm>
            <a:off x="1" y="4251"/>
            <a:ext cx="4303713" cy="1164167"/>
          </a:xfrm>
        </p:spPr>
        <p:txBody>
          <a:bodyPr/>
          <a:lstStyle>
            <a:lvl1pPr>
              <a:defRPr/>
            </a:lvl1pPr>
          </a:lstStyle>
          <a:p>
            <a:r>
              <a:rPr lang="en-US" dirty="0"/>
              <a:t>Header</a:t>
            </a:r>
          </a:p>
        </p:txBody>
      </p:sp>
      <p:sp>
        <p:nvSpPr>
          <p:cNvPr id="6" name="Picture Placeholder 53"/>
          <p:cNvSpPr>
            <a:spLocks noGrp="1"/>
          </p:cNvSpPr>
          <p:nvPr>
            <p:ph type="pic" sz="quarter" idx="12" hasCustomPrompt="1"/>
          </p:nvPr>
        </p:nvSpPr>
        <p:spPr>
          <a:xfrm>
            <a:off x="4303714" y="-1"/>
            <a:ext cx="4840287" cy="6858001"/>
          </a:xfrm>
          <a:prstGeom prst="rect">
            <a:avLst/>
          </a:prstGeom>
          <a:solidFill>
            <a:schemeClr val="bg1"/>
          </a:solidFill>
        </p:spPr>
        <p:txBody>
          <a:bodyPr/>
          <a:lstStyle>
            <a:lvl1pPr marL="0" indent="0">
              <a:buNone/>
              <a:defRPr/>
            </a:lvl1pPr>
          </a:lstStyle>
          <a:p>
            <a:r>
              <a:rPr lang="en-US" dirty="0"/>
              <a:t>Picture or Color Block</a:t>
            </a:r>
          </a:p>
        </p:txBody>
      </p:sp>
    </p:spTree>
    <p:extLst>
      <p:ext uri="{BB962C8B-B14F-4D97-AF65-F5344CB8AC3E}">
        <p14:creationId xmlns:p14="http://schemas.microsoft.com/office/powerpoint/2010/main" val="377009185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 Headers Content B">
    <p:spTree>
      <p:nvGrpSpPr>
        <p:cNvPr id="1" name=""/>
        <p:cNvGrpSpPr/>
        <p:nvPr/>
      </p:nvGrpSpPr>
      <p:grpSpPr>
        <a:xfrm>
          <a:off x="0" y="0"/>
          <a:ext cx="0" cy="0"/>
          <a:chOff x="0" y="0"/>
          <a:chExt cx="0" cy="0"/>
        </a:xfrm>
      </p:grpSpPr>
      <p:sp>
        <p:nvSpPr>
          <p:cNvPr id="56" name="Picture Placeholder 53"/>
          <p:cNvSpPr>
            <a:spLocks noGrp="1"/>
          </p:cNvSpPr>
          <p:nvPr>
            <p:ph type="pic" sz="quarter" idx="12" hasCustomPrompt="1"/>
          </p:nvPr>
        </p:nvSpPr>
        <p:spPr>
          <a:xfrm>
            <a:off x="4303713" y="1"/>
            <a:ext cx="4840287" cy="3172884"/>
          </a:xfrm>
          <a:prstGeom prst="rect">
            <a:avLst/>
          </a:prstGeom>
          <a:solidFill>
            <a:schemeClr val="tx2"/>
          </a:solidFill>
        </p:spPr>
        <p:txBody>
          <a:bodyPr/>
          <a:lstStyle>
            <a:lvl1pPr marL="0" indent="0">
              <a:buNone/>
              <a:defRPr/>
            </a:lvl1pPr>
          </a:lstStyle>
          <a:p>
            <a:r>
              <a:rPr lang="en-US" dirty="0"/>
              <a:t>Picture or Color Block</a:t>
            </a:r>
          </a:p>
        </p:txBody>
      </p:sp>
      <p:sp>
        <p:nvSpPr>
          <p:cNvPr id="7" name="Picture Placeholder 53"/>
          <p:cNvSpPr>
            <a:spLocks noGrp="1"/>
          </p:cNvSpPr>
          <p:nvPr>
            <p:ph type="pic" sz="quarter" idx="13" hasCustomPrompt="1"/>
          </p:nvPr>
        </p:nvSpPr>
        <p:spPr>
          <a:xfrm>
            <a:off x="4303713" y="3225939"/>
            <a:ext cx="4840286" cy="3632061"/>
          </a:xfrm>
          <a:prstGeom prst="rect">
            <a:avLst/>
          </a:prstGeom>
          <a:solidFill>
            <a:schemeClr val="bg1"/>
          </a:solidFill>
        </p:spPr>
        <p:txBody>
          <a:bodyPr/>
          <a:lstStyle>
            <a:lvl1pPr marL="0" indent="0">
              <a:buNone/>
              <a:defRPr/>
            </a:lvl1pPr>
          </a:lstStyle>
          <a:p>
            <a:r>
              <a:rPr lang="en-US" dirty="0"/>
              <a:t>Picture or Color Block</a:t>
            </a:r>
          </a:p>
        </p:txBody>
      </p:sp>
      <p:sp>
        <p:nvSpPr>
          <p:cNvPr id="9" name="Picture Placeholder 3"/>
          <p:cNvSpPr>
            <a:spLocks noGrp="1"/>
          </p:cNvSpPr>
          <p:nvPr>
            <p:ph type="pic" sz="quarter" idx="14" hasCustomPrompt="1"/>
          </p:nvPr>
        </p:nvSpPr>
        <p:spPr>
          <a:xfrm>
            <a:off x="-1" y="6347884"/>
            <a:ext cx="4303714" cy="510115"/>
          </a:xfrm>
          <a:prstGeom prst="rect">
            <a:avLst/>
          </a:prstGeom>
          <a:solidFill>
            <a:schemeClr val="accent1"/>
          </a:solidFill>
        </p:spPr>
        <p:txBody>
          <a:bodyPr/>
          <a:lstStyle>
            <a:lvl1pPr marL="0" indent="0">
              <a:buNone/>
              <a:defRPr/>
            </a:lvl1pPr>
          </a:lstStyle>
          <a:p>
            <a:r>
              <a:rPr lang="en-US" dirty="0"/>
              <a:t>Picture or Color Block</a:t>
            </a:r>
          </a:p>
        </p:txBody>
      </p:sp>
      <p:sp>
        <p:nvSpPr>
          <p:cNvPr id="15" name="Text Placeholder 4"/>
          <p:cNvSpPr>
            <a:spLocks noGrp="1"/>
          </p:cNvSpPr>
          <p:nvPr>
            <p:ph type="body" sz="quarter" idx="15" hasCustomPrompt="1"/>
          </p:nvPr>
        </p:nvSpPr>
        <p:spPr>
          <a:xfrm>
            <a:off x="1" y="1094328"/>
            <a:ext cx="4303713" cy="807059"/>
          </a:xfrm>
          <a:prstGeom prst="rect">
            <a:avLst/>
          </a:prstGeom>
          <a:noFill/>
        </p:spPr>
        <p:txBody>
          <a:bodyPr wrap="square" lIns="228600" rIns="228600" rtlCol="0" anchor="t">
            <a:noAutofit/>
          </a:bodyPr>
          <a:lstStyle>
            <a:lvl1pPr marL="0" indent="0">
              <a:lnSpc>
                <a:spcPts val="2000"/>
              </a:lnSpc>
              <a:spcBef>
                <a:spcPts val="0"/>
              </a:spcBef>
              <a:buNone/>
              <a:defRPr lang="en-US" sz="2000" b="1" dirty="0" smtClean="0">
                <a:solidFill>
                  <a:schemeClr val="bg1"/>
                </a:solidFill>
                <a:latin typeface="Arial Narrow" pitchFamily="34"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US" sz="1800" dirty="0">
                <a:solidFill>
                  <a:schemeClr val="tx1"/>
                </a:solidFill>
              </a:defRPr>
            </a:lvl5pPr>
          </a:lstStyle>
          <a:p>
            <a:pPr marL="0" lvl="0"/>
            <a:r>
              <a:rPr lang="en-US" dirty="0" err="1"/>
              <a:t>Subheader</a:t>
            </a:r>
            <a:endParaRPr lang="en-US" dirty="0"/>
          </a:p>
          <a:p>
            <a:pPr marL="0" lvl="0"/>
            <a:endParaRPr lang="en-US" dirty="0"/>
          </a:p>
        </p:txBody>
      </p:sp>
      <p:sp>
        <p:nvSpPr>
          <p:cNvPr id="16" name="Text Placeholder 2"/>
          <p:cNvSpPr>
            <a:spLocks noGrp="1"/>
          </p:cNvSpPr>
          <p:nvPr>
            <p:ph type="body" sz="quarter" idx="16"/>
          </p:nvPr>
        </p:nvSpPr>
        <p:spPr>
          <a:xfrm>
            <a:off x="-11755" y="1901388"/>
            <a:ext cx="4315468" cy="1871281"/>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itle 3"/>
          <p:cNvSpPr>
            <a:spLocks noGrp="1"/>
          </p:cNvSpPr>
          <p:nvPr>
            <p:ph type="title" hasCustomPrompt="1"/>
          </p:nvPr>
        </p:nvSpPr>
        <p:spPr>
          <a:xfrm>
            <a:off x="1" y="2275"/>
            <a:ext cx="4303713" cy="1164167"/>
          </a:xfrm>
        </p:spPr>
        <p:txBody>
          <a:bodyPr>
            <a:noAutofit/>
          </a:bodyPr>
          <a:lstStyle>
            <a:lvl1pPr>
              <a:defRPr/>
            </a:lvl1pPr>
          </a:lstStyle>
          <a:p>
            <a:r>
              <a:rPr lang="en-US" dirty="0"/>
              <a:t>Header</a:t>
            </a:r>
          </a:p>
        </p:txBody>
      </p:sp>
    </p:spTree>
    <p:extLst>
      <p:ext uri="{BB962C8B-B14F-4D97-AF65-F5344CB8AC3E}">
        <p14:creationId xmlns:p14="http://schemas.microsoft.com/office/powerpoint/2010/main" val="2043084636"/>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 Headers Content C">
    <p:spTree>
      <p:nvGrpSpPr>
        <p:cNvPr id="1" name=""/>
        <p:cNvGrpSpPr/>
        <p:nvPr/>
      </p:nvGrpSpPr>
      <p:grpSpPr>
        <a:xfrm>
          <a:off x="0" y="0"/>
          <a:ext cx="0" cy="0"/>
          <a:chOff x="0" y="0"/>
          <a:chExt cx="0" cy="0"/>
        </a:xfrm>
      </p:grpSpPr>
      <p:sp>
        <p:nvSpPr>
          <p:cNvPr id="5" name="Text Placeholder 4"/>
          <p:cNvSpPr>
            <a:spLocks noGrp="1"/>
          </p:cNvSpPr>
          <p:nvPr>
            <p:ph type="body" sz="quarter" idx="15" hasCustomPrompt="1"/>
          </p:nvPr>
        </p:nvSpPr>
        <p:spPr>
          <a:xfrm>
            <a:off x="0" y="1090598"/>
            <a:ext cx="8604250" cy="807059"/>
          </a:xfrm>
          <a:prstGeom prst="rect">
            <a:avLst/>
          </a:prstGeom>
          <a:noFill/>
        </p:spPr>
        <p:txBody>
          <a:bodyPr wrap="square" lIns="228600" rIns="228600" rtlCol="0" anchor="t">
            <a:noAutofit/>
          </a:bodyPr>
          <a:lstStyle>
            <a:lvl1pPr marL="0" indent="0">
              <a:lnSpc>
                <a:spcPts val="2000"/>
              </a:lnSpc>
              <a:spcBef>
                <a:spcPts val="0"/>
              </a:spcBef>
              <a:buNone/>
              <a:defRPr lang="en-US" sz="2000" b="1" dirty="0" smtClean="0">
                <a:solidFill>
                  <a:schemeClr val="bg1"/>
                </a:solidFill>
                <a:latin typeface="Arial Narrow" pitchFamily="34"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US" sz="1800" dirty="0">
                <a:solidFill>
                  <a:schemeClr val="tx1"/>
                </a:solidFill>
              </a:defRPr>
            </a:lvl5pPr>
          </a:lstStyle>
          <a:p>
            <a:pPr marL="0" lvl="0"/>
            <a:r>
              <a:rPr lang="en-US" dirty="0" err="1"/>
              <a:t>Subheader</a:t>
            </a:r>
            <a:endParaRPr lang="en-US" dirty="0"/>
          </a:p>
          <a:p>
            <a:pPr marL="0" lvl="0"/>
            <a:endParaRPr lang="en-US" dirty="0"/>
          </a:p>
        </p:txBody>
      </p:sp>
      <p:sp>
        <p:nvSpPr>
          <p:cNvPr id="6" name="Text Placeholder 2"/>
          <p:cNvSpPr>
            <a:spLocks noGrp="1"/>
          </p:cNvSpPr>
          <p:nvPr>
            <p:ph type="body" sz="quarter" idx="16"/>
          </p:nvPr>
        </p:nvSpPr>
        <p:spPr>
          <a:xfrm>
            <a:off x="-11755" y="1897658"/>
            <a:ext cx="8616005" cy="1871281"/>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3"/>
          <p:cNvSpPr>
            <a:spLocks noGrp="1"/>
          </p:cNvSpPr>
          <p:nvPr>
            <p:ph type="title" hasCustomPrompt="1"/>
          </p:nvPr>
        </p:nvSpPr>
        <p:spPr>
          <a:xfrm>
            <a:off x="0" y="-1455"/>
            <a:ext cx="8604250" cy="1164167"/>
          </a:xfrm>
        </p:spPr>
        <p:txBody>
          <a:bodyPr>
            <a:noAutofit/>
          </a:bodyPr>
          <a:lstStyle>
            <a:lvl1pPr>
              <a:defRPr/>
            </a:lvl1pPr>
          </a:lstStyle>
          <a:p>
            <a:r>
              <a:rPr lang="en-US" dirty="0"/>
              <a:t>Header</a:t>
            </a:r>
          </a:p>
        </p:txBody>
      </p:sp>
      <p:sp>
        <p:nvSpPr>
          <p:cNvPr id="10" name="Picture Placeholder 4"/>
          <p:cNvSpPr>
            <a:spLocks noGrp="1"/>
          </p:cNvSpPr>
          <p:nvPr>
            <p:ph type="pic" sz="quarter" idx="21" hasCustomPrompt="1"/>
          </p:nvPr>
        </p:nvSpPr>
        <p:spPr>
          <a:xfrm>
            <a:off x="8604250" y="1"/>
            <a:ext cx="539750" cy="3172884"/>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11" name="Picture Placeholder 4"/>
          <p:cNvSpPr>
            <a:spLocks noGrp="1"/>
          </p:cNvSpPr>
          <p:nvPr>
            <p:ph type="pic" sz="quarter" idx="22" hasCustomPrompt="1"/>
          </p:nvPr>
        </p:nvSpPr>
        <p:spPr>
          <a:xfrm>
            <a:off x="8604250" y="3172885"/>
            <a:ext cx="539750" cy="3685115"/>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Tree>
    <p:extLst>
      <p:ext uri="{BB962C8B-B14F-4D97-AF65-F5344CB8AC3E}">
        <p14:creationId xmlns:p14="http://schemas.microsoft.com/office/powerpoint/2010/main" val="45210525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 Headers Content D">
    <p:spTree>
      <p:nvGrpSpPr>
        <p:cNvPr id="1" name=""/>
        <p:cNvGrpSpPr/>
        <p:nvPr/>
      </p:nvGrpSpPr>
      <p:grpSpPr>
        <a:xfrm>
          <a:off x="0" y="0"/>
          <a:ext cx="0" cy="0"/>
          <a:chOff x="0" y="0"/>
          <a:chExt cx="0" cy="0"/>
        </a:xfrm>
      </p:grpSpPr>
      <p:sp>
        <p:nvSpPr>
          <p:cNvPr id="5" name="Text Placeholder 4"/>
          <p:cNvSpPr>
            <a:spLocks noGrp="1"/>
          </p:cNvSpPr>
          <p:nvPr>
            <p:ph type="body" sz="quarter" idx="15" hasCustomPrompt="1"/>
          </p:nvPr>
        </p:nvSpPr>
        <p:spPr>
          <a:xfrm>
            <a:off x="0" y="1084498"/>
            <a:ext cx="9143264" cy="807059"/>
          </a:xfrm>
          <a:prstGeom prst="rect">
            <a:avLst/>
          </a:prstGeom>
          <a:noFill/>
        </p:spPr>
        <p:txBody>
          <a:bodyPr wrap="square" lIns="228600" rIns="228600" rtlCol="0" anchor="t">
            <a:noAutofit/>
          </a:bodyPr>
          <a:lstStyle>
            <a:lvl1pPr marL="0" indent="0">
              <a:lnSpc>
                <a:spcPts val="2000"/>
              </a:lnSpc>
              <a:spcBef>
                <a:spcPts val="0"/>
              </a:spcBef>
              <a:buNone/>
              <a:defRPr lang="en-US" sz="2000" b="1" dirty="0" smtClean="0">
                <a:solidFill>
                  <a:schemeClr val="bg1"/>
                </a:solidFill>
                <a:latin typeface="Arial Narrow" pitchFamily="34"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US" sz="1800" dirty="0">
                <a:solidFill>
                  <a:schemeClr val="tx1"/>
                </a:solidFill>
              </a:defRPr>
            </a:lvl5pPr>
          </a:lstStyle>
          <a:p>
            <a:pPr marL="0" lvl="0"/>
            <a:r>
              <a:rPr lang="en-US" dirty="0" err="1"/>
              <a:t>Subheader</a:t>
            </a:r>
            <a:endParaRPr lang="en-US" dirty="0"/>
          </a:p>
          <a:p>
            <a:pPr marL="0" lvl="0"/>
            <a:endParaRPr lang="en-US" dirty="0"/>
          </a:p>
        </p:txBody>
      </p:sp>
      <p:sp>
        <p:nvSpPr>
          <p:cNvPr id="6" name="Text Placeholder 2"/>
          <p:cNvSpPr>
            <a:spLocks noGrp="1"/>
          </p:cNvSpPr>
          <p:nvPr>
            <p:ph type="body" sz="quarter" idx="16"/>
          </p:nvPr>
        </p:nvSpPr>
        <p:spPr>
          <a:xfrm>
            <a:off x="-11755" y="1891558"/>
            <a:ext cx="9155755" cy="1871281"/>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3"/>
          <p:cNvSpPr>
            <a:spLocks noGrp="1"/>
          </p:cNvSpPr>
          <p:nvPr>
            <p:ph type="title" hasCustomPrompt="1"/>
          </p:nvPr>
        </p:nvSpPr>
        <p:spPr>
          <a:xfrm>
            <a:off x="0" y="-7555"/>
            <a:ext cx="9143264" cy="1164167"/>
          </a:xfrm>
        </p:spPr>
        <p:txBody>
          <a:bodyPr/>
          <a:lstStyle>
            <a:lvl1pPr>
              <a:defRPr/>
            </a:lvl1pPr>
          </a:lstStyle>
          <a:p>
            <a:r>
              <a:rPr lang="en-US" dirty="0"/>
              <a:t>Header</a:t>
            </a:r>
          </a:p>
        </p:txBody>
      </p:sp>
      <p:sp>
        <p:nvSpPr>
          <p:cNvPr id="8" name="Picture Placeholder 4"/>
          <p:cNvSpPr>
            <a:spLocks noGrp="1"/>
          </p:cNvSpPr>
          <p:nvPr>
            <p:ph type="pic" sz="quarter" idx="21" hasCustomPrompt="1"/>
          </p:nvPr>
        </p:nvSpPr>
        <p:spPr>
          <a:xfrm>
            <a:off x="8640850" y="4760384"/>
            <a:ext cx="503150" cy="2097616"/>
          </a:xfrm>
          <a:prstGeom prst="rect">
            <a:avLst/>
          </a:prstGeom>
          <a:solidFill>
            <a:schemeClr val="accent1"/>
          </a:solidFill>
        </p:spPr>
        <p:txBody>
          <a:bodyPr vert="vert">
            <a:normAutofit/>
          </a:bodyPr>
          <a:lstStyle>
            <a:lvl1pPr marL="0" indent="0">
              <a:buNone/>
              <a:defRPr sz="1400"/>
            </a:lvl1pPr>
          </a:lstStyle>
          <a:p>
            <a:r>
              <a:rPr lang="en-US" dirty="0"/>
              <a:t>Picture or Color Block</a:t>
            </a:r>
          </a:p>
        </p:txBody>
      </p:sp>
      <p:sp>
        <p:nvSpPr>
          <p:cNvPr id="9" name="Picture Placeholder 4"/>
          <p:cNvSpPr>
            <a:spLocks noGrp="1"/>
          </p:cNvSpPr>
          <p:nvPr>
            <p:ph type="pic" sz="quarter" idx="22" hasCustomPrompt="1"/>
          </p:nvPr>
        </p:nvSpPr>
        <p:spPr>
          <a:xfrm>
            <a:off x="1" y="4760384"/>
            <a:ext cx="4303713" cy="2097616"/>
          </a:xfrm>
          <a:prstGeom prst="rect">
            <a:avLst/>
          </a:prstGeom>
          <a:solidFill>
            <a:schemeClr val="bg1"/>
          </a:solidFill>
        </p:spPr>
        <p:txBody>
          <a:bodyPr>
            <a:normAutofit/>
          </a:bodyPr>
          <a:lstStyle>
            <a:lvl1pPr marL="0" indent="0">
              <a:buNone/>
              <a:defRPr sz="1400"/>
            </a:lvl1pPr>
          </a:lstStyle>
          <a:p>
            <a:r>
              <a:rPr lang="en-US" dirty="0"/>
              <a:t>Picture or Color Block</a:t>
            </a:r>
          </a:p>
        </p:txBody>
      </p:sp>
      <p:sp>
        <p:nvSpPr>
          <p:cNvPr id="10" name="Picture Placeholder 4"/>
          <p:cNvSpPr>
            <a:spLocks noGrp="1"/>
          </p:cNvSpPr>
          <p:nvPr>
            <p:ph type="pic" sz="quarter" idx="23" hasCustomPrompt="1"/>
          </p:nvPr>
        </p:nvSpPr>
        <p:spPr>
          <a:xfrm>
            <a:off x="4342776" y="4760384"/>
            <a:ext cx="4261474" cy="2097616"/>
          </a:xfrm>
          <a:prstGeom prst="rect">
            <a:avLst/>
          </a:prstGeom>
          <a:solidFill>
            <a:schemeClr val="tx2"/>
          </a:solidFill>
        </p:spPr>
        <p:txBody>
          <a:bodyPr>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Tree>
    <p:extLst>
      <p:ext uri="{BB962C8B-B14F-4D97-AF65-F5344CB8AC3E}">
        <p14:creationId xmlns:p14="http://schemas.microsoft.com/office/powerpoint/2010/main" val="956910785"/>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Header Content C">
    <p:spTree>
      <p:nvGrpSpPr>
        <p:cNvPr id="1" name=""/>
        <p:cNvGrpSpPr/>
        <p:nvPr/>
      </p:nvGrpSpPr>
      <p:grpSpPr>
        <a:xfrm>
          <a:off x="0" y="0"/>
          <a:ext cx="0" cy="0"/>
          <a:chOff x="0" y="0"/>
          <a:chExt cx="0" cy="0"/>
        </a:xfrm>
      </p:grpSpPr>
      <p:sp>
        <p:nvSpPr>
          <p:cNvPr id="9" name="Picture Placeholder 3"/>
          <p:cNvSpPr>
            <a:spLocks noGrp="1"/>
          </p:cNvSpPr>
          <p:nvPr>
            <p:ph type="pic" sz="quarter" idx="14" hasCustomPrompt="1"/>
          </p:nvPr>
        </p:nvSpPr>
        <p:spPr>
          <a:xfrm>
            <a:off x="-1" y="6308725"/>
            <a:ext cx="4303714" cy="549275"/>
          </a:xfrm>
          <a:prstGeom prst="rect">
            <a:avLst/>
          </a:prstGeom>
          <a:solidFill>
            <a:schemeClr val="accent1"/>
          </a:solidFill>
        </p:spPr>
        <p:txBody>
          <a:bodyPr/>
          <a:lstStyle>
            <a:lvl1pPr marL="0" indent="0">
              <a:buNone/>
              <a:defRPr/>
            </a:lvl1pPr>
          </a:lstStyle>
          <a:p>
            <a:r>
              <a:rPr lang="en-US" dirty="0"/>
              <a:t>Picture or Color Block</a:t>
            </a:r>
          </a:p>
        </p:txBody>
      </p:sp>
      <p:sp>
        <p:nvSpPr>
          <p:cNvPr id="7" name="Text Placeholder 4"/>
          <p:cNvSpPr>
            <a:spLocks noGrp="1"/>
          </p:cNvSpPr>
          <p:nvPr>
            <p:ph type="body" sz="quarter" idx="15" hasCustomPrompt="1"/>
          </p:nvPr>
        </p:nvSpPr>
        <p:spPr>
          <a:xfrm>
            <a:off x="1" y="1086945"/>
            <a:ext cx="4303713" cy="807059"/>
          </a:xfrm>
          <a:prstGeom prst="rect">
            <a:avLst/>
          </a:prstGeom>
          <a:noFill/>
        </p:spPr>
        <p:txBody>
          <a:bodyPr wrap="square" lIns="228600" rIns="228600" rtlCol="0" anchor="t">
            <a:noAutofit/>
          </a:bodyPr>
          <a:lstStyle>
            <a:lvl1pPr marL="0" indent="0">
              <a:lnSpc>
                <a:spcPts val="2000"/>
              </a:lnSpc>
              <a:spcBef>
                <a:spcPts val="0"/>
              </a:spcBef>
              <a:buNone/>
              <a:defRPr lang="en-US" sz="2000" b="1" dirty="0" smtClean="0">
                <a:solidFill>
                  <a:schemeClr val="bg1"/>
                </a:solidFill>
                <a:latin typeface="Arial Narrow" pitchFamily="34"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US" sz="1800" dirty="0">
                <a:solidFill>
                  <a:schemeClr val="tx1"/>
                </a:solidFill>
              </a:defRPr>
            </a:lvl5pPr>
          </a:lstStyle>
          <a:p>
            <a:pPr marL="0" lvl="0"/>
            <a:r>
              <a:rPr lang="en-US" dirty="0" err="1"/>
              <a:t>Subheader</a:t>
            </a:r>
            <a:endParaRPr lang="en-US" dirty="0"/>
          </a:p>
          <a:p>
            <a:pPr marL="0" lvl="0"/>
            <a:endParaRPr lang="en-US" dirty="0"/>
          </a:p>
        </p:txBody>
      </p:sp>
      <p:sp>
        <p:nvSpPr>
          <p:cNvPr id="12" name="Text Placeholder 2"/>
          <p:cNvSpPr>
            <a:spLocks noGrp="1"/>
          </p:cNvSpPr>
          <p:nvPr>
            <p:ph type="body" sz="quarter" idx="16"/>
          </p:nvPr>
        </p:nvSpPr>
        <p:spPr>
          <a:xfrm>
            <a:off x="-11755" y="1894005"/>
            <a:ext cx="4315468" cy="4223345"/>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3"/>
          <p:cNvSpPr>
            <a:spLocks noGrp="1"/>
          </p:cNvSpPr>
          <p:nvPr>
            <p:ph type="title" hasCustomPrompt="1"/>
          </p:nvPr>
        </p:nvSpPr>
        <p:spPr>
          <a:xfrm>
            <a:off x="1" y="-5108"/>
            <a:ext cx="4303713" cy="1164167"/>
          </a:xfrm>
        </p:spPr>
        <p:txBody>
          <a:bodyPr/>
          <a:lstStyle>
            <a:lvl1pPr>
              <a:defRPr/>
            </a:lvl1pPr>
          </a:lstStyle>
          <a:p>
            <a:r>
              <a:rPr lang="en-US" dirty="0"/>
              <a:t>Header</a:t>
            </a:r>
          </a:p>
        </p:txBody>
      </p:sp>
      <p:sp>
        <p:nvSpPr>
          <p:cNvPr id="14" name="Text Placeholder 4"/>
          <p:cNvSpPr>
            <a:spLocks noGrp="1"/>
          </p:cNvSpPr>
          <p:nvPr>
            <p:ph type="body" sz="quarter" idx="17" hasCustomPrompt="1"/>
          </p:nvPr>
        </p:nvSpPr>
        <p:spPr>
          <a:xfrm>
            <a:off x="4315469" y="1086945"/>
            <a:ext cx="4828531" cy="807059"/>
          </a:xfrm>
          <a:prstGeom prst="rect">
            <a:avLst/>
          </a:prstGeom>
          <a:noFill/>
        </p:spPr>
        <p:txBody>
          <a:bodyPr wrap="square" lIns="228600" rIns="228600" rtlCol="0" anchor="t">
            <a:noAutofit/>
          </a:bodyPr>
          <a:lstStyle>
            <a:lvl1pPr marL="0" indent="0">
              <a:lnSpc>
                <a:spcPts val="2000"/>
              </a:lnSpc>
              <a:spcBef>
                <a:spcPts val="0"/>
              </a:spcBef>
              <a:buNone/>
              <a:defRPr lang="en-US" sz="2000" b="1" dirty="0" smtClean="0">
                <a:solidFill>
                  <a:schemeClr val="bg1"/>
                </a:solidFill>
                <a:latin typeface="Arial Narrow" pitchFamily="34"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US" sz="1800" dirty="0">
                <a:solidFill>
                  <a:schemeClr val="tx1"/>
                </a:solidFill>
              </a:defRPr>
            </a:lvl5pPr>
          </a:lstStyle>
          <a:p>
            <a:pPr marL="0" lvl="0"/>
            <a:r>
              <a:rPr lang="en-US" dirty="0" err="1"/>
              <a:t>Subheader</a:t>
            </a:r>
            <a:endParaRPr lang="en-US" dirty="0"/>
          </a:p>
          <a:p>
            <a:pPr marL="0" lvl="0"/>
            <a:endParaRPr lang="en-US" dirty="0"/>
          </a:p>
        </p:txBody>
      </p:sp>
      <p:sp>
        <p:nvSpPr>
          <p:cNvPr id="15" name="Text Placeholder 2"/>
          <p:cNvSpPr>
            <a:spLocks noGrp="1"/>
          </p:cNvSpPr>
          <p:nvPr>
            <p:ph type="body" sz="quarter" idx="18"/>
          </p:nvPr>
        </p:nvSpPr>
        <p:spPr>
          <a:xfrm>
            <a:off x="4303712" y="1894005"/>
            <a:ext cx="4841719" cy="4223345"/>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p:cNvSpPr>
            <a:spLocks noGrp="1"/>
          </p:cNvSpPr>
          <p:nvPr>
            <p:ph type="body" sz="quarter" idx="19" hasCustomPrompt="1"/>
          </p:nvPr>
        </p:nvSpPr>
        <p:spPr>
          <a:xfrm>
            <a:off x="4315469" y="0"/>
            <a:ext cx="4828531" cy="1159060"/>
          </a:xfrm>
          <a:prstGeom prst="rect">
            <a:avLst/>
          </a:prstGeom>
        </p:spPr>
        <p:txBody>
          <a:bodyPr vert="horz" lIns="228600" tIns="45720" rIns="228600" bIns="45720" rtlCol="0" anchor="b" anchorCtr="0">
            <a:noAutofit/>
          </a:bodyPr>
          <a:lstStyle>
            <a:lvl1pPr>
              <a:defRPr lang="en-US" sz="2400" b="1" dirty="0" smtClean="0">
                <a:latin typeface="+mj-lt"/>
                <a:ea typeface="+mj-ea"/>
                <a:cs typeface="+mj-cs"/>
              </a:defRPr>
            </a:lvl1pPr>
          </a:lstStyle>
          <a:p>
            <a:pPr lvl="0">
              <a:lnSpc>
                <a:spcPts val="2600"/>
              </a:lnSpc>
              <a:spcBef>
                <a:spcPct val="0"/>
              </a:spcBef>
              <a:buNone/>
            </a:pPr>
            <a:r>
              <a:rPr lang="en-US" dirty="0"/>
              <a:t>Header</a:t>
            </a:r>
          </a:p>
        </p:txBody>
      </p:sp>
    </p:spTree>
    <p:extLst>
      <p:ext uri="{BB962C8B-B14F-4D97-AF65-F5344CB8AC3E}">
        <p14:creationId xmlns:p14="http://schemas.microsoft.com/office/powerpoint/2010/main" val="3366046869"/>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 Header Content D">
    <p:spTree>
      <p:nvGrpSpPr>
        <p:cNvPr id="1" name=""/>
        <p:cNvGrpSpPr/>
        <p:nvPr/>
      </p:nvGrpSpPr>
      <p:grpSpPr>
        <a:xfrm>
          <a:off x="0" y="0"/>
          <a:ext cx="0" cy="0"/>
          <a:chOff x="0" y="0"/>
          <a:chExt cx="0" cy="0"/>
        </a:xfrm>
      </p:grpSpPr>
      <p:sp>
        <p:nvSpPr>
          <p:cNvPr id="7" name="Text Placeholder 4"/>
          <p:cNvSpPr>
            <a:spLocks noGrp="1"/>
          </p:cNvSpPr>
          <p:nvPr>
            <p:ph type="body" sz="quarter" idx="15" hasCustomPrompt="1"/>
          </p:nvPr>
        </p:nvSpPr>
        <p:spPr>
          <a:xfrm>
            <a:off x="1" y="1085552"/>
            <a:ext cx="4303713" cy="807059"/>
          </a:xfrm>
          <a:prstGeom prst="rect">
            <a:avLst/>
          </a:prstGeom>
          <a:noFill/>
        </p:spPr>
        <p:txBody>
          <a:bodyPr wrap="square" lIns="228600" rIns="228600" rtlCol="0" anchor="t">
            <a:noAutofit/>
          </a:bodyPr>
          <a:lstStyle>
            <a:lvl1pPr marL="0" indent="0">
              <a:lnSpc>
                <a:spcPts val="2000"/>
              </a:lnSpc>
              <a:spcBef>
                <a:spcPts val="0"/>
              </a:spcBef>
              <a:buNone/>
              <a:defRPr lang="en-US" sz="2000" b="1" dirty="0" smtClean="0">
                <a:solidFill>
                  <a:schemeClr val="bg1"/>
                </a:solidFill>
                <a:latin typeface="Arial Narrow" pitchFamily="34"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US" sz="1800" dirty="0">
                <a:solidFill>
                  <a:schemeClr val="tx1"/>
                </a:solidFill>
              </a:defRPr>
            </a:lvl5pPr>
          </a:lstStyle>
          <a:p>
            <a:pPr marL="0" lvl="0"/>
            <a:r>
              <a:rPr lang="en-US" dirty="0" err="1"/>
              <a:t>Subheader</a:t>
            </a:r>
            <a:endParaRPr lang="en-US" dirty="0"/>
          </a:p>
          <a:p>
            <a:pPr marL="0" lvl="0"/>
            <a:endParaRPr lang="en-US" dirty="0"/>
          </a:p>
        </p:txBody>
      </p:sp>
      <p:sp>
        <p:nvSpPr>
          <p:cNvPr id="12" name="Text Placeholder 2"/>
          <p:cNvSpPr>
            <a:spLocks noGrp="1"/>
          </p:cNvSpPr>
          <p:nvPr>
            <p:ph type="body" sz="quarter" idx="16"/>
          </p:nvPr>
        </p:nvSpPr>
        <p:spPr>
          <a:xfrm>
            <a:off x="-11755" y="1892612"/>
            <a:ext cx="4315468" cy="2650133"/>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3"/>
          <p:cNvSpPr>
            <a:spLocks noGrp="1"/>
          </p:cNvSpPr>
          <p:nvPr>
            <p:ph type="title" hasCustomPrompt="1"/>
          </p:nvPr>
        </p:nvSpPr>
        <p:spPr>
          <a:xfrm>
            <a:off x="1" y="-6501"/>
            <a:ext cx="4303713" cy="1164167"/>
          </a:xfrm>
        </p:spPr>
        <p:txBody>
          <a:bodyPr/>
          <a:lstStyle>
            <a:lvl1pPr>
              <a:defRPr/>
            </a:lvl1pPr>
          </a:lstStyle>
          <a:p>
            <a:r>
              <a:rPr lang="en-US" dirty="0"/>
              <a:t>Header</a:t>
            </a:r>
          </a:p>
        </p:txBody>
      </p:sp>
      <p:sp>
        <p:nvSpPr>
          <p:cNvPr id="14" name="Text Placeholder 4"/>
          <p:cNvSpPr>
            <a:spLocks noGrp="1"/>
          </p:cNvSpPr>
          <p:nvPr>
            <p:ph type="body" sz="quarter" idx="17" hasCustomPrompt="1"/>
          </p:nvPr>
        </p:nvSpPr>
        <p:spPr>
          <a:xfrm>
            <a:off x="4315469" y="1085552"/>
            <a:ext cx="4828531" cy="807059"/>
          </a:xfrm>
          <a:prstGeom prst="rect">
            <a:avLst/>
          </a:prstGeom>
          <a:noFill/>
        </p:spPr>
        <p:txBody>
          <a:bodyPr wrap="square" lIns="228600" rIns="228600" rtlCol="0" anchor="t">
            <a:noAutofit/>
          </a:bodyPr>
          <a:lstStyle>
            <a:lvl1pPr marL="0" indent="0">
              <a:lnSpc>
                <a:spcPts val="2000"/>
              </a:lnSpc>
              <a:spcBef>
                <a:spcPts val="0"/>
              </a:spcBef>
              <a:buNone/>
              <a:defRPr lang="en-US" sz="2000" b="1" dirty="0" smtClean="0">
                <a:solidFill>
                  <a:schemeClr val="bg1"/>
                </a:solidFill>
                <a:latin typeface="Arial Narrow" pitchFamily="34"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US" sz="1800" dirty="0">
                <a:solidFill>
                  <a:schemeClr val="tx1"/>
                </a:solidFill>
              </a:defRPr>
            </a:lvl5pPr>
          </a:lstStyle>
          <a:p>
            <a:pPr marL="0" lvl="0"/>
            <a:r>
              <a:rPr lang="en-US" dirty="0" err="1"/>
              <a:t>Subheader</a:t>
            </a:r>
            <a:endParaRPr lang="en-US" dirty="0"/>
          </a:p>
          <a:p>
            <a:pPr marL="0" lvl="0"/>
            <a:endParaRPr lang="en-US" dirty="0"/>
          </a:p>
        </p:txBody>
      </p:sp>
      <p:sp>
        <p:nvSpPr>
          <p:cNvPr id="15" name="Text Placeholder 2"/>
          <p:cNvSpPr>
            <a:spLocks noGrp="1"/>
          </p:cNvSpPr>
          <p:nvPr>
            <p:ph type="body" sz="quarter" idx="18"/>
          </p:nvPr>
        </p:nvSpPr>
        <p:spPr>
          <a:xfrm>
            <a:off x="4303712" y="1892612"/>
            <a:ext cx="4841719" cy="2650133"/>
          </a:xfrm>
          <a:prstGeom prst="rect">
            <a:avLst/>
          </a:prstGeom>
        </p:spPr>
        <p:txBody>
          <a:bodyPr lIns="228600" rIns="2286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4"/>
          <p:cNvSpPr>
            <a:spLocks noGrp="1"/>
          </p:cNvSpPr>
          <p:nvPr>
            <p:ph type="body" sz="quarter" idx="19" hasCustomPrompt="1"/>
          </p:nvPr>
        </p:nvSpPr>
        <p:spPr>
          <a:xfrm>
            <a:off x="4315469" y="0"/>
            <a:ext cx="4828531" cy="1157667"/>
          </a:xfrm>
          <a:prstGeom prst="rect">
            <a:avLst/>
          </a:prstGeom>
        </p:spPr>
        <p:txBody>
          <a:bodyPr vert="horz" lIns="228600" tIns="45720" rIns="228600" bIns="45720" rtlCol="0" anchor="b" anchorCtr="0">
            <a:noAutofit/>
          </a:bodyPr>
          <a:lstStyle>
            <a:lvl1pPr>
              <a:defRPr lang="en-US" sz="2400" b="1" dirty="0" smtClean="0">
                <a:latin typeface="+mj-lt"/>
                <a:ea typeface="+mj-ea"/>
                <a:cs typeface="+mj-cs"/>
              </a:defRPr>
            </a:lvl1pPr>
          </a:lstStyle>
          <a:p>
            <a:pPr lvl="0">
              <a:lnSpc>
                <a:spcPts val="2600"/>
              </a:lnSpc>
              <a:spcBef>
                <a:spcPct val="0"/>
              </a:spcBef>
              <a:buNone/>
            </a:pPr>
            <a:r>
              <a:rPr lang="en-US" dirty="0"/>
              <a:t>Header</a:t>
            </a:r>
          </a:p>
        </p:txBody>
      </p:sp>
      <p:sp>
        <p:nvSpPr>
          <p:cNvPr id="10" name="Picture Placeholder 4"/>
          <p:cNvSpPr>
            <a:spLocks noGrp="1"/>
          </p:cNvSpPr>
          <p:nvPr>
            <p:ph type="pic" sz="quarter" idx="22" hasCustomPrompt="1"/>
          </p:nvPr>
        </p:nvSpPr>
        <p:spPr>
          <a:xfrm>
            <a:off x="1" y="4735513"/>
            <a:ext cx="4303711" cy="2122487"/>
          </a:xfrm>
          <a:prstGeom prst="rect">
            <a:avLst/>
          </a:prstGeom>
          <a:solidFill>
            <a:schemeClr val="bg1"/>
          </a:solidFill>
        </p:spPr>
        <p:txBody>
          <a:bodyPr>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11" name="Picture Placeholder 4"/>
          <p:cNvSpPr>
            <a:spLocks noGrp="1"/>
          </p:cNvSpPr>
          <p:nvPr>
            <p:ph type="pic" sz="quarter" idx="23" hasCustomPrompt="1"/>
          </p:nvPr>
        </p:nvSpPr>
        <p:spPr>
          <a:xfrm>
            <a:off x="4342394" y="4735513"/>
            <a:ext cx="4261856" cy="2122487"/>
          </a:xfrm>
          <a:prstGeom prst="rect">
            <a:avLst/>
          </a:prstGeom>
          <a:solidFill>
            <a:schemeClr val="tx2"/>
          </a:solidFill>
        </p:spPr>
        <p:txBody>
          <a:bodyPr>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16" name="Picture Placeholder 4"/>
          <p:cNvSpPr>
            <a:spLocks noGrp="1"/>
          </p:cNvSpPr>
          <p:nvPr>
            <p:ph type="pic" sz="quarter" idx="21" hasCustomPrompt="1"/>
          </p:nvPr>
        </p:nvSpPr>
        <p:spPr>
          <a:xfrm>
            <a:off x="8642655" y="4735513"/>
            <a:ext cx="501345" cy="2122487"/>
          </a:xfrm>
          <a:prstGeom prst="rect">
            <a:avLst/>
          </a:prstGeom>
          <a:solidFill>
            <a:schemeClr val="accent1"/>
          </a:solidFill>
        </p:spPr>
        <p:txBody>
          <a:bodyPr vert="vert">
            <a:normAutofit/>
          </a:bodyPr>
          <a:lstStyle>
            <a:lvl1pPr marL="0" indent="0">
              <a:buNone/>
              <a:defRPr sz="1400"/>
            </a:lvl1pPr>
          </a:lstStyle>
          <a:p>
            <a:r>
              <a:rPr lang="en-US" dirty="0"/>
              <a:t>Picture or Color Block</a:t>
            </a:r>
          </a:p>
        </p:txBody>
      </p:sp>
    </p:spTree>
    <p:extLst>
      <p:ext uri="{BB962C8B-B14F-4D97-AF65-F5344CB8AC3E}">
        <p14:creationId xmlns:p14="http://schemas.microsoft.com/office/powerpoint/2010/main" val="1044507202"/>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 Headers Content E">
    <p:spTree>
      <p:nvGrpSpPr>
        <p:cNvPr id="1" name=""/>
        <p:cNvGrpSpPr/>
        <p:nvPr/>
      </p:nvGrpSpPr>
      <p:grpSpPr>
        <a:xfrm>
          <a:off x="0" y="0"/>
          <a:ext cx="0" cy="0"/>
          <a:chOff x="0" y="0"/>
          <a:chExt cx="0" cy="0"/>
        </a:xfrm>
      </p:grpSpPr>
      <p:sp>
        <p:nvSpPr>
          <p:cNvPr id="7" name="Picture Placeholder 4"/>
          <p:cNvSpPr>
            <a:spLocks noGrp="1"/>
          </p:cNvSpPr>
          <p:nvPr>
            <p:ph type="pic" sz="quarter" idx="22" hasCustomPrompt="1"/>
          </p:nvPr>
        </p:nvSpPr>
        <p:spPr>
          <a:xfrm>
            <a:off x="0" y="0"/>
            <a:ext cx="9144000" cy="4760384"/>
          </a:xfrm>
          <a:prstGeom prst="rect">
            <a:avLst/>
          </a:prstGeom>
          <a:solidFill>
            <a:schemeClr val="bg1"/>
          </a:solidFill>
        </p:spPr>
        <p:txBody>
          <a:bodyPr>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8" name="Text Placeholder 4"/>
          <p:cNvSpPr>
            <a:spLocks noGrp="1"/>
          </p:cNvSpPr>
          <p:nvPr>
            <p:ph type="body" sz="quarter" idx="15" hasCustomPrompt="1"/>
          </p:nvPr>
        </p:nvSpPr>
        <p:spPr>
          <a:xfrm>
            <a:off x="0" y="5886920"/>
            <a:ext cx="9144000" cy="807059"/>
          </a:xfrm>
          <a:prstGeom prst="rect">
            <a:avLst/>
          </a:prstGeom>
          <a:noFill/>
        </p:spPr>
        <p:txBody>
          <a:bodyPr wrap="square" lIns="228600" rIns="228600" rtlCol="0" anchor="t">
            <a:noAutofit/>
          </a:bodyPr>
          <a:lstStyle>
            <a:lvl1pPr marL="0" indent="0">
              <a:lnSpc>
                <a:spcPts val="2000"/>
              </a:lnSpc>
              <a:spcBef>
                <a:spcPts val="0"/>
              </a:spcBef>
              <a:buNone/>
              <a:defRPr lang="en-US" sz="2000" b="1" dirty="0" smtClean="0">
                <a:solidFill>
                  <a:schemeClr val="bg1"/>
                </a:solidFill>
                <a:latin typeface="Arial Narrow" pitchFamily="34"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US" sz="1800" dirty="0">
                <a:solidFill>
                  <a:schemeClr val="tx1"/>
                </a:solidFill>
              </a:defRPr>
            </a:lvl5pPr>
          </a:lstStyle>
          <a:p>
            <a:pPr marL="0" lvl="0"/>
            <a:r>
              <a:rPr lang="en-US" dirty="0" err="1"/>
              <a:t>Subheader</a:t>
            </a:r>
            <a:endParaRPr lang="en-US" dirty="0"/>
          </a:p>
          <a:p>
            <a:pPr marL="0" lvl="0"/>
            <a:endParaRPr lang="en-US" dirty="0"/>
          </a:p>
        </p:txBody>
      </p:sp>
      <p:sp>
        <p:nvSpPr>
          <p:cNvPr id="9" name="Title 3"/>
          <p:cNvSpPr>
            <a:spLocks noGrp="1"/>
          </p:cNvSpPr>
          <p:nvPr>
            <p:ph type="title" hasCustomPrompt="1"/>
          </p:nvPr>
        </p:nvSpPr>
        <p:spPr>
          <a:xfrm>
            <a:off x="0" y="4793021"/>
            <a:ext cx="9144000" cy="1164167"/>
          </a:xfrm>
        </p:spPr>
        <p:txBody>
          <a:bodyPr>
            <a:noAutofit/>
          </a:bodyPr>
          <a:lstStyle>
            <a:lvl1pPr>
              <a:defRPr/>
            </a:lvl1pPr>
          </a:lstStyle>
          <a:p>
            <a:r>
              <a:rPr lang="en-US" dirty="0"/>
              <a:t>header</a:t>
            </a:r>
          </a:p>
        </p:txBody>
      </p:sp>
    </p:spTree>
    <p:extLst>
      <p:ext uri="{BB962C8B-B14F-4D97-AF65-F5344CB8AC3E}">
        <p14:creationId xmlns:p14="http://schemas.microsoft.com/office/powerpoint/2010/main" val="30307554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 Headers Content F">
    <p:spTree>
      <p:nvGrpSpPr>
        <p:cNvPr id="1" name=""/>
        <p:cNvGrpSpPr/>
        <p:nvPr/>
      </p:nvGrpSpPr>
      <p:grpSpPr>
        <a:xfrm>
          <a:off x="0" y="0"/>
          <a:ext cx="0" cy="0"/>
          <a:chOff x="0" y="0"/>
          <a:chExt cx="0" cy="0"/>
        </a:xfrm>
      </p:grpSpPr>
      <p:sp>
        <p:nvSpPr>
          <p:cNvPr id="7" name="Picture Placeholder 4"/>
          <p:cNvSpPr>
            <a:spLocks noGrp="1"/>
          </p:cNvSpPr>
          <p:nvPr>
            <p:ph type="pic" sz="quarter" idx="22" hasCustomPrompt="1"/>
          </p:nvPr>
        </p:nvSpPr>
        <p:spPr>
          <a:xfrm>
            <a:off x="0" y="0"/>
            <a:ext cx="6416588" cy="4760384"/>
          </a:xfrm>
          <a:prstGeom prst="rect">
            <a:avLst/>
          </a:prstGeom>
          <a:solidFill>
            <a:schemeClr val="bg1"/>
          </a:solidFill>
        </p:spPr>
        <p:txBody>
          <a:bodyPr>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8" name="Text Placeholder 4"/>
          <p:cNvSpPr>
            <a:spLocks noGrp="1"/>
          </p:cNvSpPr>
          <p:nvPr>
            <p:ph type="body" sz="quarter" idx="15" hasCustomPrompt="1"/>
          </p:nvPr>
        </p:nvSpPr>
        <p:spPr>
          <a:xfrm>
            <a:off x="0" y="5886920"/>
            <a:ext cx="9144000" cy="807059"/>
          </a:xfrm>
          <a:prstGeom prst="rect">
            <a:avLst/>
          </a:prstGeom>
          <a:noFill/>
        </p:spPr>
        <p:txBody>
          <a:bodyPr wrap="square" lIns="228600" rIns="228600" rtlCol="0" anchor="t">
            <a:noAutofit/>
          </a:bodyPr>
          <a:lstStyle>
            <a:lvl1pPr marL="0" indent="0">
              <a:lnSpc>
                <a:spcPts val="2000"/>
              </a:lnSpc>
              <a:spcBef>
                <a:spcPts val="0"/>
              </a:spcBef>
              <a:buNone/>
              <a:defRPr lang="en-US" sz="2000" b="1" dirty="0" smtClean="0">
                <a:solidFill>
                  <a:schemeClr val="bg1"/>
                </a:solidFill>
                <a:latin typeface="Arial Narrow" pitchFamily="34"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US" sz="1800" dirty="0">
                <a:solidFill>
                  <a:schemeClr val="tx1"/>
                </a:solidFill>
              </a:defRPr>
            </a:lvl5pPr>
          </a:lstStyle>
          <a:p>
            <a:pPr marL="0" lvl="0"/>
            <a:r>
              <a:rPr lang="en-US" dirty="0" err="1"/>
              <a:t>Subheader</a:t>
            </a:r>
            <a:endParaRPr lang="en-US" dirty="0"/>
          </a:p>
          <a:p>
            <a:pPr marL="0" lvl="0"/>
            <a:endParaRPr lang="en-US" dirty="0"/>
          </a:p>
        </p:txBody>
      </p:sp>
      <p:sp>
        <p:nvSpPr>
          <p:cNvPr id="9" name="Title 3"/>
          <p:cNvSpPr>
            <a:spLocks noGrp="1"/>
          </p:cNvSpPr>
          <p:nvPr>
            <p:ph type="title" hasCustomPrompt="1"/>
          </p:nvPr>
        </p:nvSpPr>
        <p:spPr>
          <a:xfrm>
            <a:off x="0" y="4793021"/>
            <a:ext cx="9144000" cy="1164167"/>
          </a:xfrm>
        </p:spPr>
        <p:txBody>
          <a:bodyPr>
            <a:noAutofit/>
          </a:bodyPr>
          <a:lstStyle>
            <a:lvl1pPr>
              <a:defRPr/>
            </a:lvl1pPr>
          </a:lstStyle>
          <a:p>
            <a:r>
              <a:rPr lang="en-US" dirty="0"/>
              <a:t>Header</a:t>
            </a:r>
          </a:p>
        </p:txBody>
      </p:sp>
      <p:sp>
        <p:nvSpPr>
          <p:cNvPr id="5" name="Picture Placeholder 4"/>
          <p:cNvSpPr>
            <a:spLocks noGrp="1"/>
          </p:cNvSpPr>
          <p:nvPr>
            <p:ph type="pic" sz="quarter" idx="23" hasCustomPrompt="1"/>
          </p:nvPr>
        </p:nvSpPr>
        <p:spPr>
          <a:xfrm>
            <a:off x="6453188" y="0"/>
            <a:ext cx="2690812" cy="4760384"/>
          </a:xfrm>
          <a:prstGeom prst="rect">
            <a:avLst/>
          </a:prstGeom>
          <a:solidFill>
            <a:schemeClr val="tx2"/>
          </a:solidFill>
        </p:spPr>
        <p:txBody>
          <a:bodyPr>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Tree>
    <p:extLst>
      <p:ext uri="{BB962C8B-B14F-4D97-AF65-F5344CB8AC3E}">
        <p14:creationId xmlns:p14="http://schemas.microsoft.com/office/powerpoint/2010/main" val="3046001314"/>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eam Slide 1">
    <p:spTree>
      <p:nvGrpSpPr>
        <p:cNvPr id="1" name=""/>
        <p:cNvGrpSpPr/>
        <p:nvPr/>
      </p:nvGrpSpPr>
      <p:grpSpPr>
        <a:xfrm>
          <a:off x="0" y="0"/>
          <a:ext cx="0" cy="0"/>
          <a:chOff x="0" y="0"/>
          <a:chExt cx="0" cy="0"/>
        </a:xfrm>
      </p:grpSpPr>
      <p:sp>
        <p:nvSpPr>
          <p:cNvPr id="16" name="Picture Placeholder 14"/>
          <p:cNvSpPr>
            <a:spLocks noGrp="1"/>
          </p:cNvSpPr>
          <p:nvPr>
            <p:ph type="pic" sz="quarter" idx="11" hasCustomPrompt="1"/>
          </p:nvPr>
        </p:nvSpPr>
        <p:spPr>
          <a:xfrm>
            <a:off x="129541" y="1777585"/>
            <a:ext cx="2124075" cy="3494502"/>
          </a:xfrm>
          <a:prstGeom prst="rect">
            <a:avLst/>
          </a:prstGeom>
          <a:solidFill>
            <a:schemeClr val="bg1">
              <a:lumMod val="40000"/>
              <a:lumOff val="60000"/>
            </a:schemeClr>
          </a:solidFill>
        </p:spPr>
        <p:txBody>
          <a:bodyPr/>
          <a:lstStyle>
            <a:lvl1pPr marL="0" indent="0">
              <a:buNone/>
              <a:defRPr/>
            </a:lvl1pPr>
          </a:lstStyle>
          <a:p>
            <a:r>
              <a:rPr lang="en-US" dirty="0"/>
              <a:t>Portrait</a:t>
            </a:r>
          </a:p>
        </p:txBody>
      </p:sp>
      <p:sp>
        <p:nvSpPr>
          <p:cNvPr id="11" name="Text Placeholder 3"/>
          <p:cNvSpPr>
            <a:spLocks noGrp="1"/>
          </p:cNvSpPr>
          <p:nvPr>
            <p:ph type="body" sz="quarter" idx="34" hasCustomPrompt="1"/>
          </p:nvPr>
        </p:nvSpPr>
        <p:spPr>
          <a:xfrm>
            <a:off x="129541" y="5348897"/>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15" name="Picture Placeholder 14"/>
          <p:cNvSpPr>
            <a:spLocks noGrp="1"/>
          </p:cNvSpPr>
          <p:nvPr>
            <p:ph type="pic" sz="quarter" idx="35" hasCustomPrompt="1"/>
          </p:nvPr>
        </p:nvSpPr>
        <p:spPr>
          <a:xfrm>
            <a:off x="2383156" y="1777585"/>
            <a:ext cx="2124075" cy="3494502"/>
          </a:xfrm>
          <a:prstGeom prst="rect">
            <a:avLst/>
          </a:prstGeom>
          <a:solidFill>
            <a:schemeClr val="bg1">
              <a:lumMod val="40000"/>
              <a:lumOff val="60000"/>
            </a:schemeClr>
          </a:solidFill>
        </p:spPr>
        <p:txBody>
          <a:bodyPr/>
          <a:lstStyle>
            <a:lvl1pPr marL="0" indent="0">
              <a:buNone/>
              <a:defRPr/>
            </a:lvl1pPr>
          </a:lstStyle>
          <a:p>
            <a:r>
              <a:rPr lang="en-US" dirty="0"/>
              <a:t>Portrait</a:t>
            </a:r>
          </a:p>
        </p:txBody>
      </p:sp>
      <p:sp>
        <p:nvSpPr>
          <p:cNvPr id="20" name="Picture Placeholder 14"/>
          <p:cNvSpPr>
            <a:spLocks noGrp="1"/>
          </p:cNvSpPr>
          <p:nvPr>
            <p:ph type="pic" sz="quarter" idx="36" hasCustomPrompt="1"/>
          </p:nvPr>
        </p:nvSpPr>
        <p:spPr>
          <a:xfrm>
            <a:off x="4636771" y="1777585"/>
            <a:ext cx="2124075" cy="3494502"/>
          </a:xfrm>
          <a:prstGeom prst="rect">
            <a:avLst/>
          </a:prstGeom>
          <a:solidFill>
            <a:schemeClr val="bg1">
              <a:lumMod val="40000"/>
              <a:lumOff val="60000"/>
            </a:schemeClr>
          </a:solidFill>
        </p:spPr>
        <p:txBody>
          <a:bodyPr/>
          <a:lstStyle>
            <a:lvl1pPr marL="0" indent="0">
              <a:buNone/>
              <a:defRPr/>
            </a:lvl1pPr>
          </a:lstStyle>
          <a:p>
            <a:r>
              <a:rPr lang="en-US" dirty="0"/>
              <a:t>Portrait</a:t>
            </a:r>
          </a:p>
        </p:txBody>
      </p:sp>
      <p:sp>
        <p:nvSpPr>
          <p:cNvPr id="21" name="Picture Placeholder 14"/>
          <p:cNvSpPr>
            <a:spLocks noGrp="1"/>
          </p:cNvSpPr>
          <p:nvPr>
            <p:ph type="pic" sz="quarter" idx="37" hasCustomPrompt="1"/>
          </p:nvPr>
        </p:nvSpPr>
        <p:spPr>
          <a:xfrm>
            <a:off x="6890386" y="1777585"/>
            <a:ext cx="2124075" cy="3494502"/>
          </a:xfrm>
          <a:prstGeom prst="rect">
            <a:avLst/>
          </a:prstGeom>
          <a:solidFill>
            <a:schemeClr val="bg1">
              <a:lumMod val="40000"/>
              <a:lumOff val="60000"/>
            </a:schemeClr>
          </a:solidFill>
        </p:spPr>
        <p:txBody>
          <a:bodyPr/>
          <a:lstStyle>
            <a:lvl1pPr marL="0" indent="0">
              <a:buNone/>
              <a:defRPr/>
            </a:lvl1pPr>
          </a:lstStyle>
          <a:p>
            <a:r>
              <a:rPr lang="en-US" dirty="0"/>
              <a:t>Portrait</a:t>
            </a:r>
          </a:p>
        </p:txBody>
      </p:sp>
      <p:sp>
        <p:nvSpPr>
          <p:cNvPr id="22" name="Text Placeholder 3"/>
          <p:cNvSpPr>
            <a:spLocks noGrp="1"/>
          </p:cNvSpPr>
          <p:nvPr>
            <p:ph type="body" sz="quarter" idx="38" hasCustomPrompt="1"/>
          </p:nvPr>
        </p:nvSpPr>
        <p:spPr>
          <a:xfrm>
            <a:off x="2383156" y="5348897"/>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23" name="Text Placeholder 3"/>
          <p:cNvSpPr>
            <a:spLocks noGrp="1"/>
          </p:cNvSpPr>
          <p:nvPr>
            <p:ph type="body" sz="quarter" idx="39" hasCustomPrompt="1"/>
          </p:nvPr>
        </p:nvSpPr>
        <p:spPr>
          <a:xfrm>
            <a:off x="4636771" y="5348897"/>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24" name="Text Placeholder 3"/>
          <p:cNvSpPr>
            <a:spLocks noGrp="1"/>
          </p:cNvSpPr>
          <p:nvPr>
            <p:ph type="body" sz="quarter" idx="40" hasCustomPrompt="1"/>
          </p:nvPr>
        </p:nvSpPr>
        <p:spPr>
          <a:xfrm>
            <a:off x="6890386" y="5348897"/>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17" name="Title 3"/>
          <p:cNvSpPr>
            <a:spLocks noGrp="1"/>
          </p:cNvSpPr>
          <p:nvPr>
            <p:ph type="title" hasCustomPrompt="1"/>
          </p:nvPr>
        </p:nvSpPr>
        <p:spPr>
          <a:xfrm>
            <a:off x="0" y="0"/>
            <a:ext cx="9144000" cy="1164167"/>
          </a:xfrm>
        </p:spPr>
        <p:txBody>
          <a:bodyPr/>
          <a:lstStyle>
            <a:lvl1pPr>
              <a:defRPr/>
            </a:lvl1pPr>
          </a:lstStyle>
          <a:p>
            <a:r>
              <a:rPr lang="en-US" dirty="0"/>
              <a:t>Header</a:t>
            </a:r>
          </a:p>
        </p:txBody>
      </p:sp>
    </p:spTree>
    <p:extLst>
      <p:ext uri="{BB962C8B-B14F-4D97-AF65-F5344CB8AC3E}">
        <p14:creationId xmlns:p14="http://schemas.microsoft.com/office/powerpoint/2010/main" val="3090064161"/>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eam Slide 2">
    <p:spTree>
      <p:nvGrpSpPr>
        <p:cNvPr id="1" name=""/>
        <p:cNvGrpSpPr/>
        <p:nvPr/>
      </p:nvGrpSpPr>
      <p:grpSpPr>
        <a:xfrm>
          <a:off x="0" y="0"/>
          <a:ext cx="0" cy="0"/>
          <a:chOff x="0" y="0"/>
          <a:chExt cx="0" cy="0"/>
        </a:xfrm>
      </p:grpSpPr>
      <p:sp>
        <p:nvSpPr>
          <p:cNvPr id="19" name="Picture Placeholder 14"/>
          <p:cNvSpPr>
            <a:spLocks noGrp="1"/>
          </p:cNvSpPr>
          <p:nvPr>
            <p:ph type="pic" sz="quarter" idx="11" hasCustomPrompt="1"/>
          </p:nvPr>
        </p:nvSpPr>
        <p:spPr>
          <a:xfrm>
            <a:off x="129541" y="1380733"/>
            <a:ext cx="2124075" cy="2032744"/>
          </a:xfrm>
          <a:prstGeom prst="rect">
            <a:avLst/>
          </a:prstGeom>
          <a:solidFill>
            <a:schemeClr val="bg1">
              <a:lumMod val="40000"/>
              <a:lumOff val="60000"/>
            </a:schemeClr>
          </a:solidFill>
        </p:spPr>
        <p:txBody>
          <a:bodyPr>
            <a:noAutofit/>
          </a:bodyPr>
          <a:lstStyle>
            <a:lvl1pPr marL="0" indent="0">
              <a:buNone/>
              <a:defRPr/>
            </a:lvl1pPr>
          </a:lstStyle>
          <a:p>
            <a:r>
              <a:rPr lang="en-US" dirty="0"/>
              <a:t>Portrait</a:t>
            </a:r>
          </a:p>
        </p:txBody>
      </p:sp>
      <p:sp>
        <p:nvSpPr>
          <p:cNvPr id="21" name="Text Placeholder 3"/>
          <p:cNvSpPr>
            <a:spLocks noGrp="1"/>
          </p:cNvSpPr>
          <p:nvPr>
            <p:ph type="body" sz="quarter" idx="34" hasCustomPrompt="1"/>
          </p:nvPr>
        </p:nvSpPr>
        <p:spPr>
          <a:xfrm>
            <a:off x="129541" y="3451579"/>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22" name="Picture Placeholder 14"/>
          <p:cNvSpPr>
            <a:spLocks noGrp="1"/>
          </p:cNvSpPr>
          <p:nvPr>
            <p:ph type="pic" sz="quarter" idx="35" hasCustomPrompt="1"/>
          </p:nvPr>
        </p:nvSpPr>
        <p:spPr>
          <a:xfrm>
            <a:off x="2383156" y="1380733"/>
            <a:ext cx="2124075" cy="2032744"/>
          </a:xfrm>
          <a:prstGeom prst="rect">
            <a:avLst/>
          </a:prstGeom>
          <a:solidFill>
            <a:schemeClr val="bg1">
              <a:lumMod val="40000"/>
              <a:lumOff val="60000"/>
            </a:schemeClr>
          </a:solidFill>
        </p:spPr>
        <p:txBody>
          <a:bodyPr>
            <a:noAutofit/>
          </a:bodyPr>
          <a:lstStyle>
            <a:lvl1pPr marL="0" indent="0">
              <a:buNone/>
              <a:defRPr/>
            </a:lvl1pPr>
          </a:lstStyle>
          <a:p>
            <a:r>
              <a:rPr lang="en-US" dirty="0"/>
              <a:t>Portrait</a:t>
            </a:r>
          </a:p>
        </p:txBody>
      </p:sp>
      <p:sp>
        <p:nvSpPr>
          <p:cNvPr id="23" name="Picture Placeholder 14"/>
          <p:cNvSpPr>
            <a:spLocks noGrp="1"/>
          </p:cNvSpPr>
          <p:nvPr>
            <p:ph type="pic" sz="quarter" idx="36" hasCustomPrompt="1"/>
          </p:nvPr>
        </p:nvSpPr>
        <p:spPr>
          <a:xfrm>
            <a:off x="4636771" y="1380733"/>
            <a:ext cx="2124075" cy="2032744"/>
          </a:xfrm>
          <a:prstGeom prst="rect">
            <a:avLst/>
          </a:prstGeom>
          <a:solidFill>
            <a:schemeClr val="bg1">
              <a:lumMod val="40000"/>
              <a:lumOff val="60000"/>
            </a:schemeClr>
          </a:solidFill>
        </p:spPr>
        <p:txBody>
          <a:bodyPr>
            <a:noAutofit/>
          </a:bodyPr>
          <a:lstStyle>
            <a:lvl1pPr marL="0" indent="0">
              <a:buNone/>
              <a:defRPr/>
            </a:lvl1pPr>
          </a:lstStyle>
          <a:p>
            <a:r>
              <a:rPr lang="en-US" dirty="0"/>
              <a:t>Portrait</a:t>
            </a:r>
          </a:p>
        </p:txBody>
      </p:sp>
      <p:sp>
        <p:nvSpPr>
          <p:cNvPr id="24" name="Picture Placeholder 14"/>
          <p:cNvSpPr>
            <a:spLocks noGrp="1"/>
          </p:cNvSpPr>
          <p:nvPr>
            <p:ph type="pic" sz="quarter" idx="37" hasCustomPrompt="1"/>
          </p:nvPr>
        </p:nvSpPr>
        <p:spPr>
          <a:xfrm>
            <a:off x="6890386" y="1380733"/>
            <a:ext cx="2124075" cy="2032744"/>
          </a:xfrm>
          <a:prstGeom prst="rect">
            <a:avLst/>
          </a:prstGeom>
          <a:solidFill>
            <a:schemeClr val="bg1">
              <a:lumMod val="40000"/>
              <a:lumOff val="60000"/>
            </a:schemeClr>
          </a:solidFill>
        </p:spPr>
        <p:txBody>
          <a:bodyPr>
            <a:noAutofit/>
          </a:bodyPr>
          <a:lstStyle>
            <a:lvl1pPr marL="0" indent="0">
              <a:buNone/>
              <a:defRPr/>
            </a:lvl1pPr>
          </a:lstStyle>
          <a:p>
            <a:r>
              <a:rPr lang="en-US" dirty="0"/>
              <a:t>Portrait</a:t>
            </a:r>
          </a:p>
        </p:txBody>
      </p:sp>
      <p:sp>
        <p:nvSpPr>
          <p:cNvPr id="25" name="Text Placeholder 3"/>
          <p:cNvSpPr>
            <a:spLocks noGrp="1"/>
          </p:cNvSpPr>
          <p:nvPr>
            <p:ph type="body" sz="quarter" idx="38" hasCustomPrompt="1"/>
          </p:nvPr>
        </p:nvSpPr>
        <p:spPr>
          <a:xfrm>
            <a:off x="2383156" y="3451579"/>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26" name="Text Placeholder 3"/>
          <p:cNvSpPr>
            <a:spLocks noGrp="1"/>
          </p:cNvSpPr>
          <p:nvPr>
            <p:ph type="body" sz="quarter" idx="39" hasCustomPrompt="1"/>
          </p:nvPr>
        </p:nvSpPr>
        <p:spPr>
          <a:xfrm>
            <a:off x="4636771" y="3451579"/>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27" name="Text Placeholder 3"/>
          <p:cNvSpPr>
            <a:spLocks noGrp="1"/>
          </p:cNvSpPr>
          <p:nvPr>
            <p:ph type="body" sz="quarter" idx="40" hasCustomPrompt="1"/>
          </p:nvPr>
        </p:nvSpPr>
        <p:spPr>
          <a:xfrm>
            <a:off x="6890386" y="3451579"/>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41" name="Picture Placeholder 14"/>
          <p:cNvSpPr>
            <a:spLocks noGrp="1"/>
          </p:cNvSpPr>
          <p:nvPr>
            <p:ph type="pic" sz="quarter" idx="41" hasCustomPrompt="1"/>
          </p:nvPr>
        </p:nvSpPr>
        <p:spPr>
          <a:xfrm>
            <a:off x="129541" y="4142651"/>
            <a:ext cx="2124075" cy="2032744"/>
          </a:xfrm>
          <a:prstGeom prst="rect">
            <a:avLst/>
          </a:prstGeom>
          <a:solidFill>
            <a:schemeClr val="bg1">
              <a:lumMod val="40000"/>
              <a:lumOff val="60000"/>
            </a:schemeClr>
          </a:solidFill>
        </p:spPr>
        <p:txBody>
          <a:bodyPr>
            <a:noAutofit/>
          </a:bodyPr>
          <a:lstStyle>
            <a:lvl1pPr marL="0" indent="0">
              <a:buNone/>
              <a:defRPr/>
            </a:lvl1pPr>
          </a:lstStyle>
          <a:p>
            <a:r>
              <a:rPr lang="en-US" dirty="0"/>
              <a:t>Portrait</a:t>
            </a:r>
          </a:p>
        </p:txBody>
      </p:sp>
      <p:sp>
        <p:nvSpPr>
          <p:cNvPr id="42" name="Text Placeholder 3"/>
          <p:cNvSpPr>
            <a:spLocks noGrp="1"/>
          </p:cNvSpPr>
          <p:nvPr>
            <p:ph type="body" sz="quarter" idx="42" hasCustomPrompt="1"/>
          </p:nvPr>
        </p:nvSpPr>
        <p:spPr>
          <a:xfrm>
            <a:off x="129541" y="6213497"/>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43" name="Picture Placeholder 14"/>
          <p:cNvSpPr>
            <a:spLocks noGrp="1"/>
          </p:cNvSpPr>
          <p:nvPr>
            <p:ph type="pic" sz="quarter" idx="43" hasCustomPrompt="1"/>
          </p:nvPr>
        </p:nvSpPr>
        <p:spPr>
          <a:xfrm>
            <a:off x="2383156" y="4142651"/>
            <a:ext cx="2124075" cy="2032744"/>
          </a:xfrm>
          <a:prstGeom prst="rect">
            <a:avLst/>
          </a:prstGeom>
          <a:solidFill>
            <a:schemeClr val="bg1">
              <a:lumMod val="40000"/>
              <a:lumOff val="60000"/>
            </a:schemeClr>
          </a:solidFill>
        </p:spPr>
        <p:txBody>
          <a:bodyPr>
            <a:noAutofit/>
          </a:bodyPr>
          <a:lstStyle>
            <a:lvl1pPr marL="0" indent="0">
              <a:buNone/>
              <a:defRPr/>
            </a:lvl1pPr>
          </a:lstStyle>
          <a:p>
            <a:r>
              <a:rPr lang="en-US" dirty="0"/>
              <a:t>Portrait</a:t>
            </a:r>
          </a:p>
        </p:txBody>
      </p:sp>
      <p:sp>
        <p:nvSpPr>
          <p:cNvPr id="44" name="Picture Placeholder 14"/>
          <p:cNvSpPr>
            <a:spLocks noGrp="1"/>
          </p:cNvSpPr>
          <p:nvPr>
            <p:ph type="pic" sz="quarter" idx="44" hasCustomPrompt="1"/>
          </p:nvPr>
        </p:nvSpPr>
        <p:spPr>
          <a:xfrm>
            <a:off x="4636771" y="4142651"/>
            <a:ext cx="2124075" cy="2032744"/>
          </a:xfrm>
          <a:prstGeom prst="rect">
            <a:avLst/>
          </a:prstGeom>
          <a:solidFill>
            <a:schemeClr val="bg1">
              <a:lumMod val="40000"/>
              <a:lumOff val="60000"/>
            </a:schemeClr>
          </a:solidFill>
        </p:spPr>
        <p:txBody>
          <a:bodyPr>
            <a:noAutofit/>
          </a:bodyPr>
          <a:lstStyle>
            <a:lvl1pPr marL="0" indent="0">
              <a:buNone/>
              <a:defRPr/>
            </a:lvl1pPr>
          </a:lstStyle>
          <a:p>
            <a:r>
              <a:rPr lang="en-US" dirty="0"/>
              <a:t>Portrait</a:t>
            </a:r>
          </a:p>
        </p:txBody>
      </p:sp>
      <p:sp>
        <p:nvSpPr>
          <p:cNvPr id="45" name="Picture Placeholder 14"/>
          <p:cNvSpPr>
            <a:spLocks noGrp="1"/>
          </p:cNvSpPr>
          <p:nvPr>
            <p:ph type="pic" sz="quarter" idx="45" hasCustomPrompt="1"/>
          </p:nvPr>
        </p:nvSpPr>
        <p:spPr>
          <a:xfrm>
            <a:off x="6890386" y="4142651"/>
            <a:ext cx="2124075" cy="2032744"/>
          </a:xfrm>
          <a:prstGeom prst="rect">
            <a:avLst/>
          </a:prstGeom>
          <a:solidFill>
            <a:schemeClr val="bg1">
              <a:lumMod val="40000"/>
              <a:lumOff val="60000"/>
            </a:schemeClr>
          </a:solidFill>
        </p:spPr>
        <p:txBody>
          <a:bodyPr>
            <a:noAutofit/>
          </a:bodyPr>
          <a:lstStyle>
            <a:lvl1pPr marL="0" indent="0">
              <a:buNone/>
              <a:defRPr/>
            </a:lvl1pPr>
          </a:lstStyle>
          <a:p>
            <a:r>
              <a:rPr lang="en-US" dirty="0"/>
              <a:t>Portrait</a:t>
            </a:r>
          </a:p>
        </p:txBody>
      </p:sp>
      <p:sp>
        <p:nvSpPr>
          <p:cNvPr id="46" name="Text Placeholder 3"/>
          <p:cNvSpPr>
            <a:spLocks noGrp="1"/>
          </p:cNvSpPr>
          <p:nvPr>
            <p:ph type="body" sz="quarter" idx="46" hasCustomPrompt="1"/>
          </p:nvPr>
        </p:nvSpPr>
        <p:spPr>
          <a:xfrm>
            <a:off x="2383156" y="6213497"/>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47" name="Text Placeholder 3"/>
          <p:cNvSpPr>
            <a:spLocks noGrp="1"/>
          </p:cNvSpPr>
          <p:nvPr>
            <p:ph type="body" sz="quarter" idx="47" hasCustomPrompt="1"/>
          </p:nvPr>
        </p:nvSpPr>
        <p:spPr>
          <a:xfrm>
            <a:off x="4636771" y="6213497"/>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48" name="Text Placeholder 3"/>
          <p:cNvSpPr>
            <a:spLocks noGrp="1"/>
          </p:cNvSpPr>
          <p:nvPr>
            <p:ph type="body" sz="quarter" idx="48" hasCustomPrompt="1"/>
          </p:nvPr>
        </p:nvSpPr>
        <p:spPr>
          <a:xfrm>
            <a:off x="6890386" y="6213497"/>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18" name="Title 3"/>
          <p:cNvSpPr>
            <a:spLocks noGrp="1"/>
          </p:cNvSpPr>
          <p:nvPr>
            <p:ph type="title" hasCustomPrompt="1"/>
          </p:nvPr>
        </p:nvSpPr>
        <p:spPr>
          <a:xfrm>
            <a:off x="0" y="0"/>
            <a:ext cx="9144000" cy="1164167"/>
          </a:xfrm>
        </p:spPr>
        <p:txBody>
          <a:bodyPr/>
          <a:lstStyle>
            <a:lvl1pPr>
              <a:defRPr/>
            </a:lvl1pPr>
          </a:lstStyle>
          <a:p>
            <a:r>
              <a:rPr lang="en-US" dirty="0"/>
              <a:t>Header</a:t>
            </a:r>
          </a:p>
        </p:txBody>
      </p:sp>
    </p:spTree>
    <p:extLst>
      <p:ext uri="{BB962C8B-B14F-4D97-AF65-F5344CB8AC3E}">
        <p14:creationId xmlns:p14="http://schemas.microsoft.com/office/powerpoint/2010/main" val="671994664"/>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am Slide 3">
    <p:spTree>
      <p:nvGrpSpPr>
        <p:cNvPr id="1" name=""/>
        <p:cNvGrpSpPr/>
        <p:nvPr/>
      </p:nvGrpSpPr>
      <p:grpSpPr>
        <a:xfrm>
          <a:off x="0" y="0"/>
          <a:ext cx="0" cy="0"/>
          <a:chOff x="0" y="0"/>
          <a:chExt cx="0" cy="0"/>
        </a:xfrm>
      </p:grpSpPr>
      <p:sp>
        <p:nvSpPr>
          <p:cNvPr id="18" name="Picture Placeholder 14"/>
          <p:cNvSpPr>
            <a:spLocks noGrp="1"/>
          </p:cNvSpPr>
          <p:nvPr>
            <p:ph type="pic" sz="quarter" idx="11" hasCustomPrompt="1"/>
          </p:nvPr>
        </p:nvSpPr>
        <p:spPr>
          <a:xfrm>
            <a:off x="129541" y="190501"/>
            <a:ext cx="2124075" cy="2777640"/>
          </a:xfrm>
          <a:prstGeom prst="rect">
            <a:avLst/>
          </a:prstGeom>
          <a:solidFill>
            <a:schemeClr val="bg1">
              <a:lumMod val="40000"/>
              <a:lumOff val="60000"/>
            </a:schemeClr>
          </a:solidFill>
        </p:spPr>
        <p:txBody>
          <a:bodyPr/>
          <a:lstStyle>
            <a:lvl1pPr marL="0" indent="0">
              <a:buNone/>
              <a:defRPr/>
            </a:lvl1pPr>
          </a:lstStyle>
          <a:p>
            <a:r>
              <a:rPr lang="en-US" dirty="0"/>
              <a:t>Portrait</a:t>
            </a:r>
          </a:p>
        </p:txBody>
      </p:sp>
      <p:sp>
        <p:nvSpPr>
          <p:cNvPr id="19" name="Text Placeholder 3"/>
          <p:cNvSpPr>
            <a:spLocks noGrp="1"/>
          </p:cNvSpPr>
          <p:nvPr>
            <p:ph type="body" sz="quarter" idx="34" hasCustomPrompt="1"/>
          </p:nvPr>
        </p:nvSpPr>
        <p:spPr>
          <a:xfrm>
            <a:off x="129541" y="3044950"/>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20" name="Picture Placeholder 14"/>
          <p:cNvSpPr>
            <a:spLocks noGrp="1"/>
          </p:cNvSpPr>
          <p:nvPr>
            <p:ph type="pic" sz="quarter" idx="35" hasCustomPrompt="1"/>
          </p:nvPr>
        </p:nvSpPr>
        <p:spPr>
          <a:xfrm>
            <a:off x="2383156" y="190501"/>
            <a:ext cx="2124075" cy="2777640"/>
          </a:xfrm>
          <a:prstGeom prst="rect">
            <a:avLst/>
          </a:prstGeom>
          <a:solidFill>
            <a:schemeClr val="bg1">
              <a:lumMod val="40000"/>
              <a:lumOff val="60000"/>
            </a:schemeClr>
          </a:solidFill>
        </p:spPr>
        <p:txBody>
          <a:bodyPr/>
          <a:lstStyle>
            <a:lvl1pPr marL="0" indent="0">
              <a:buNone/>
              <a:defRPr/>
            </a:lvl1pPr>
          </a:lstStyle>
          <a:p>
            <a:r>
              <a:rPr lang="en-US" dirty="0"/>
              <a:t>Portrait</a:t>
            </a:r>
          </a:p>
        </p:txBody>
      </p:sp>
      <p:sp>
        <p:nvSpPr>
          <p:cNvPr id="21" name="Picture Placeholder 14"/>
          <p:cNvSpPr>
            <a:spLocks noGrp="1"/>
          </p:cNvSpPr>
          <p:nvPr>
            <p:ph type="pic" sz="quarter" idx="36" hasCustomPrompt="1"/>
          </p:nvPr>
        </p:nvSpPr>
        <p:spPr>
          <a:xfrm>
            <a:off x="4636771" y="190501"/>
            <a:ext cx="2124075" cy="2777640"/>
          </a:xfrm>
          <a:prstGeom prst="rect">
            <a:avLst/>
          </a:prstGeom>
          <a:solidFill>
            <a:schemeClr val="bg1">
              <a:lumMod val="40000"/>
              <a:lumOff val="60000"/>
            </a:schemeClr>
          </a:solidFill>
        </p:spPr>
        <p:txBody>
          <a:bodyPr/>
          <a:lstStyle>
            <a:lvl1pPr marL="0" indent="0">
              <a:buNone/>
              <a:defRPr/>
            </a:lvl1pPr>
          </a:lstStyle>
          <a:p>
            <a:r>
              <a:rPr lang="en-US" dirty="0"/>
              <a:t>Portrait</a:t>
            </a:r>
          </a:p>
        </p:txBody>
      </p:sp>
      <p:sp>
        <p:nvSpPr>
          <p:cNvPr id="22" name="Picture Placeholder 14"/>
          <p:cNvSpPr>
            <a:spLocks noGrp="1"/>
          </p:cNvSpPr>
          <p:nvPr>
            <p:ph type="pic" sz="quarter" idx="37" hasCustomPrompt="1"/>
          </p:nvPr>
        </p:nvSpPr>
        <p:spPr>
          <a:xfrm>
            <a:off x="6890386" y="190501"/>
            <a:ext cx="2124075" cy="2777640"/>
          </a:xfrm>
          <a:prstGeom prst="rect">
            <a:avLst/>
          </a:prstGeom>
          <a:solidFill>
            <a:schemeClr val="bg1">
              <a:lumMod val="40000"/>
              <a:lumOff val="60000"/>
            </a:schemeClr>
          </a:solidFill>
        </p:spPr>
        <p:txBody>
          <a:bodyPr/>
          <a:lstStyle>
            <a:lvl1pPr marL="0" indent="0">
              <a:buNone/>
              <a:defRPr/>
            </a:lvl1pPr>
          </a:lstStyle>
          <a:p>
            <a:r>
              <a:rPr lang="en-US" dirty="0"/>
              <a:t>Portrait</a:t>
            </a:r>
          </a:p>
        </p:txBody>
      </p:sp>
      <p:sp>
        <p:nvSpPr>
          <p:cNvPr id="23" name="Text Placeholder 3"/>
          <p:cNvSpPr>
            <a:spLocks noGrp="1"/>
          </p:cNvSpPr>
          <p:nvPr>
            <p:ph type="body" sz="quarter" idx="38" hasCustomPrompt="1"/>
          </p:nvPr>
        </p:nvSpPr>
        <p:spPr>
          <a:xfrm>
            <a:off x="2383156" y="3044950"/>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24" name="Text Placeholder 3"/>
          <p:cNvSpPr>
            <a:spLocks noGrp="1"/>
          </p:cNvSpPr>
          <p:nvPr>
            <p:ph type="body" sz="quarter" idx="39" hasCustomPrompt="1"/>
          </p:nvPr>
        </p:nvSpPr>
        <p:spPr>
          <a:xfrm>
            <a:off x="4636771" y="3044950"/>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25" name="Text Placeholder 3"/>
          <p:cNvSpPr>
            <a:spLocks noGrp="1"/>
          </p:cNvSpPr>
          <p:nvPr>
            <p:ph type="body" sz="quarter" idx="40" hasCustomPrompt="1"/>
          </p:nvPr>
        </p:nvSpPr>
        <p:spPr>
          <a:xfrm>
            <a:off x="6890386" y="3044950"/>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42" name="Picture Placeholder 14"/>
          <p:cNvSpPr>
            <a:spLocks noGrp="1"/>
          </p:cNvSpPr>
          <p:nvPr>
            <p:ph type="pic" sz="quarter" idx="41" hasCustomPrompt="1"/>
          </p:nvPr>
        </p:nvSpPr>
        <p:spPr>
          <a:xfrm>
            <a:off x="129541" y="3514726"/>
            <a:ext cx="2124075" cy="2777640"/>
          </a:xfrm>
          <a:prstGeom prst="rect">
            <a:avLst/>
          </a:prstGeom>
          <a:solidFill>
            <a:schemeClr val="bg1">
              <a:lumMod val="40000"/>
              <a:lumOff val="60000"/>
            </a:schemeClr>
          </a:solidFill>
        </p:spPr>
        <p:txBody>
          <a:bodyPr/>
          <a:lstStyle>
            <a:lvl1pPr marL="0" indent="0">
              <a:buNone/>
              <a:defRPr/>
            </a:lvl1pPr>
          </a:lstStyle>
          <a:p>
            <a:r>
              <a:rPr lang="en-US" dirty="0"/>
              <a:t>Portrait</a:t>
            </a:r>
          </a:p>
        </p:txBody>
      </p:sp>
      <p:sp>
        <p:nvSpPr>
          <p:cNvPr id="43" name="Text Placeholder 3"/>
          <p:cNvSpPr>
            <a:spLocks noGrp="1"/>
          </p:cNvSpPr>
          <p:nvPr>
            <p:ph type="body" sz="quarter" idx="42" hasCustomPrompt="1"/>
          </p:nvPr>
        </p:nvSpPr>
        <p:spPr>
          <a:xfrm>
            <a:off x="129541" y="6369175"/>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44" name="Picture Placeholder 14"/>
          <p:cNvSpPr>
            <a:spLocks noGrp="1"/>
          </p:cNvSpPr>
          <p:nvPr>
            <p:ph type="pic" sz="quarter" idx="43" hasCustomPrompt="1"/>
          </p:nvPr>
        </p:nvSpPr>
        <p:spPr>
          <a:xfrm>
            <a:off x="2383156" y="3514726"/>
            <a:ext cx="2124075" cy="2777640"/>
          </a:xfrm>
          <a:prstGeom prst="rect">
            <a:avLst/>
          </a:prstGeom>
          <a:solidFill>
            <a:schemeClr val="bg1">
              <a:lumMod val="40000"/>
              <a:lumOff val="60000"/>
            </a:schemeClr>
          </a:solidFill>
        </p:spPr>
        <p:txBody>
          <a:bodyPr/>
          <a:lstStyle>
            <a:lvl1pPr marL="0" indent="0">
              <a:buNone/>
              <a:defRPr/>
            </a:lvl1pPr>
          </a:lstStyle>
          <a:p>
            <a:r>
              <a:rPr lang="en-US" dirty="0"/>
              <a:t>Portrait</a:t>
            </a:r>
          </a:p>
        </p:txBody>
      </p:sp>
      <p:sp>
        <p:nvSpPr>
          <p:cNvPr id="45" name="Picture Placeholder 14"/>
          <p:cNvSpPr>
            <a:spLocks noGrp="1"/>
          </p:cNvSpPr>
          <p:nvPr>
            <p:ph type="pic" sz="quarter" idx="44" hasCustomPrompt="1"/>
          </p:nvPr>
        </p:nvSpPr>
        <p:spPr>
          <a:xfrm>
            <a:off x="4636771" y="3514726"/>
            <a:ext cx="2124075" cy="2777640"/>
          </a:xfrm>
          <a:prstGeom prst="rect">
            <a:avLst/>
          </a:prstGeom>
          <a:solidFill>
            <a:schemeClr val="bg1">
              <a:lumMod val="40000"/>
              <a:lumOff val="60000"/>
            </a:schemeClr>
          </a:solidFill>
        </p:spPr>
        <p:txBody>
          <a:bodyPr/>
          <a:lstStyle>
            <a:lvl1pPr marL="0" indent="0">
              <a:buNone/>
              <a:defRPr/>
            </a:lvl1pPr>
          </a:lstStyle>
          <a:p>
            <a:r>
              <a:rPr lang="en-US" dirty="0"/>
              <a:t>Portrait</a:t>
            </a:r>
          </a:p>
        </p:txBody>
      </p:sp>
      <p:sp>
        <p:nvSpPr>
          <p:cNvPr id="46" name="Picture Placeholder 14"/>
          <p:cNvSpPr>
            <a:spLocks noGrp="1"/>
          </p:cNvSpPr>
          <p:nvPr>
            <p:ph type="pic" sz="quarter" idx="45" hasCustomPrompt="1"/>
          </p:nvPr>
        </p:nvSpPr>
        <p:spPr>
          <a:xfrm>
            <a:off x="6890386" y="3514726"/>
            <a:ext cx="2124075" cy="2777640"/>
          </a:xfrm>
          <a:prstGeom prst="rect">
            <a:avLst/>
          </a:prstGeom>
          <a:solidFill>
            <a:schemeClr val="bg1">
              <a:lumMod val="40000"/>
              <a:lumOff val="60000"/>
            </a:schemeClr>
          </a:solidFill>
        </p:spPr>
        <p:txBody>
          <a:bodyPr/>
          <a:lstStyle>
            <a:lvl1pPr marL="0" indent="0">
              <a:buNone/>
              <a:defRPr/>
            </a:lvl1pPr>
          </a:lstStyle>
          <a:p>
            <a:r>
              <a:rPr lang="en-US" dirty="0"/>
              <a:t>Portrait</a:t>
            </a:r>
          </a:p>
        </p:txBody>
      </p:sp>
      <p:sp>
        <p:nvSpPr>
          <p:cNvPr id="47" name="Text Placeholder 3"/>
          <p:cNvSpPr>
            <a:spLocks noGrp="1"/>
          </p:cNvSpPr>
          <p:nvPr>
            <p:ph type="body" sz="quarter" idx="46" hasCustomPrompt="1"/>
          </p:nvPr>
        </p:nvSpPr>
        <p:spPr>
          <a:xfrm>
            <a:off x="2383156" y="6369175"/>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48" name="Text Placeholder 3"/>
          <p:cNvSpPr>
            <a:spLocks noGrp="1"/>
          </p:cNvSpPr>
          <p:nvPr>
            <p:ph type="body" sz="quarter" idx="47" hasCustomPrompt="1"/>
          </p:nvPr>
        </p:nvSpPr>
        <p:spPr>
          <a:xfrm>
            <a:off x="4636771" y="6369175"/>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49" name="Text Placeholder 3"/>
          <p:cNvSpPr>
            <a:spLocks noGrp="1"/>
          </p:cNvSpPr>
          <p:nvPr>
            <p:ph type="body" sz="quarter" idx="48" hasCustomPrompt="1"/>
          </p:nvPr>
        </p:nvSpPr>
        <p:spPr>
          <a:xfrm>
            <a:off x="6890386" y="6369175"/>
            <a:ext cx="2124075" cy="379591"/>
          </a:xfrm>
          <a:prstGeom prst="rect">
            <a:avLst/>
          </a:prstGeom>
        </p:spPr>
        <p:txBody>
          <a:bodyPr>
            <a:noAutofit/>
          </a:bodyPr>
          <a:lstStyle>
            <a:lvl1pPr marL="0" indent="0" algn="ctr">
              <a:lnSpc>
                <a:spcPts val="1500"/>
              </a:lnSpc>
              <a:spcBef>
                <a:spcPts val="0"/>
              </a:spcBef>
              <a:buNone/>
              <a:defRPr lang="en-US" sz="1400" b="1" baseline="0" dirty="0" smtClean="0"/>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Tree>
    <p:extLst>
      <p:ext uri="{BB962C8B-B14F-4D97-AF65-F5344CB8AC3E}">
        <p14:creationId xmlns:p14="http://schemas.microsoft.com/office/powerpoint/2010/main" val="70484243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eam Slide 4">
    <p:bg>
      <p:bgPr>
        <a:solidFill>
          <a:schemeClr val="bg2"/>
        </a:solidFill>
        <a:effectLst/>
      </p:bgPr>
    </p:bg>
    <p:spTree>
      <p:nvGrpSpPr>
        <p:cNvPr id="1" name=""/>
        <p:cNvGrpSpPr/>
        <p:nvPr/>
      </p:nvGrpSpPr>
      <p:grpSpPr>
        <a:xfrm>
          <a:off x="0" y="0"/>
          <a:ext cx="0" cy="0"/>
          <a:chOff x="0" y="0"/>
          <a:chExt cx="0" cy="0"/>
        </a:xfrm>
      </p:grpSpPr>
      <p:sp>
        <p:nvSpPr>
          <p:cNvPr id="20" name="Picture Placeholder 14"/>
          <p:cNvSpPr>
            <a:spLocks noGrp="1"/>
          </p:cNvSpPr>
          <p:nvPr>
            <p:ph type="pic" sz="quarter" idx="21" hasCustomPrompt="1"/>
          </p:nvPr>
        </p:nvSpPr>
        <p:spPr>
          <a:xfrm>
            <a:off x="4341571" y="-1058"/>
            <a:ext cx="4222903" cy="3161772"/>
          </a:xfrm>
          <a:prstGeom prst="rect">
            <a:avLst/>
          </a:prstGeom>
          <a:solidFill>
            <a:schemeClr val="bg1"/>
          </a:solidFill>
        </p:spPr>
        <p:txBody>
          <a:bodyPr/>
          <a:lstStyle>
            <a:lvl1pPr marL="0" indent="0">
              <a:buNone/>
              <a:defRPr/>
            </a:lvl1pPr>
          </a:lstStyle>
          <a:p>
            <a:r>
              <a:rPr lang="en-US" dirty="0"/>
              <a:t>Picture or Portrait</a:t>
            </a:r>
          </a:p>
        </p:txBody>
      </p:sp>
      <p:sp>
        <p:nvSpPr>
          <p:cNvPr id="18" name="Picture Placeholder 14"/>
          <p:cNvSpPr>
            <a:spLocks noGrp="1"/>
          </p:cNvSpPr>
          <p:nvPr>
            <p:ph type="pic" sz="quarter" idx="29" hasCustomPrompt="1"/>
          </p:nvPr>
        </p:nvSpPr>
        <p:spPr>
          <a:xfrm>
            <a:off x="-3" y="1"/>
            <a:ext cx="4303716" cy="3161772"/>
          </a:xfrm>
          <a:prstGeom prst="rect">
            <a:avLst/>
          </a:prstGeom>
          <a:solidFill>
            <a:schemeClr val="tx2"/>
          </a:solidFill>
        </p:spPr>
        <p:txBody>
          <a:bodyPr/>
          <a:lstStyle>
            <a:lvl1pPr marL="0" indent="0">
              <a:buNone/>
              <a:defRPr/>
            </a:lvl1pPr>
          </a:lstStyle>
          <a:p>
            <a:r>
              <a:rPr lang="en-US" dirty="0"/>
              <a:t>Picture or Portrait</a:t>
            </a:r>
          </a:p>
        </p:txBody>
      </p:sp>
      <p:sp>
        <p:nvSpPr>
          <p:cNvPr id="42" name="Picture Placeholder 14"/>
          <p:cNvSpPr>
            <a:spLocks noGrp="1"/>
          </p:cNvSpPr>
          <p:nvPr>
            <p:ph type="pic" sz="quarter" idx="39" hasCustomPrompt="1"/>
          </p:nvPr>
        </p:nvSpPr>
        <p:spPr>
          <a:xfrm>
            <a:off x="6491869" y="3198570"/>
            <a:ext cx="2072605" cy="3110156"/>
          </a:xfrm>
          <a:prstGeom prst="rect">
            <a:avLst/>
          </a:prstGeom>
          <a:solidFill>
            <a:schemeClr val="bg1">
              <a:lumMod val="20000"/>
              <a:lumOff val="80000"/>
            </a:schemeClr>
          </a:solidFill>
        </p:spPr>
        <p:txBody>
          <a:bodyPr/>
          <a:lstStyle>
            <a:lvl1pPr marL="0" indent="0">
              <a:buNone/>
              <a:defRPr/>
            </a:lvl1pPr>
          </a:lstStyle>
          <a:p>
            <a:r>
              <a:rPr lang="en-US" dirty="0"/>
              <a:t>Picture or Portrait</a:t>
            </a:r>
          </a:p>
        </p:txBody>
      </p:sp>
      <p:sp>
        <p:nvSpPr>
          <p:cNvPr id="13" name="Picture Placeholder 14"/>
          <p:cNvSpPr>
            <a:spLocks noGrp="1"/>
          </p:cNvSpPr>
          <p:nvPr>
            <p:ph type="pic" sz="quarter" idx="52" hasCustomPrompt="1"/>
          </p:nvPr>
        </p:nvSpPr>
        <p:spPr>
          <a:xfrm>
            <a:off x="1" y="3198571"/>
            <a:ext cx="2152649" cy="3110154"/>
          </a:xfrm>
          <a:prstGeom prst="rect">
            <a:avLst/>
          </a:prstGeom>
          <a:solidFill>
            <a:schemeClr val="bg1">
              <a:lumMod val="20000"/>
              <a:lumOff val="80000"/>
            </a:schemeClr>
          </a:solidFill>
        </p:spPr>
        <p:txBody>
          <a:bodyPr/>
          <a:lstStyle>
            <a:lvl1pPr marL="0" indent="0">
              <a:buNone/>
              <a:defRPr/>
            </a:lvl1pPr>
          </a:lstStyle>
          <a:p>
            <a:r>
              <a:rPr lang="en-US" dirty="0"/>
              <a:t>Picture or Portrait</a:t>
            </a:r>
          </a:p>
        </p:txBody>
      </p:sp>
      <p:sp>
        <p:nvSpPr>
          <p:cNvPr id="22" name="Picture Placeholder 14"/>
          <p:cNvSpPr>
            <a:spLocks noGrp="1"/>
          </p:cNvSpPr>
          <p:nvPr>
            <p:ph type="pic" sz="quarter" idx="53" hasCustomPrompt="1"/>
          </p:nvPr>
        </p:nvSpPr>
        <p:spPr>
          <a:xfrm>
            <a:off x="2192095" y="3198571"/>
            <a:ext cx="2111618" cy="3110154"/>
          </a:xfrm>
          <a:prstGeom prst="rect">
            <a:avLst/>
          </a:prstGeom>
          <a:solidFill>
            <a:schemeClr val="bg1">
              <a:lumMod val="20000"/>
              <a:lumOff val="80000"/>
            </a:schemeClr>
          </a:solidFill>
        </p:spPr>
        <p:txBody>
          <a:bodyPr/>
          <a:lstStyle>
            <a:lvl1pPr marL="0" indent="0">
              <a:buNone/>
              <a:defRPr/>
            </a:lvl1pPr>
          </a:lstStyle>
          <a:p>
            <a:r>
              <a:rPr lang="en-US" dirty="0"/>
              <a:t>Picture or Portrait</a:t>
            </a:r>
          </a:p>
        </p:txBody>
      </p:sp>
      <p:sp>
        <p:nvSpPr>
          <p:cNvPr id="26" name="Picture Placeholder 14"/>
          <p:cNvSpPr>
            <a:spLocks noGrp="1"/>
          </p:cNvSpPr>
          <p:nvPr>
            <p:ph type="pic" sz="quarter" idx="54" hasCustomPrompt="1"/>
          </p:nvPr>
        </p:nvSpPr>
        <p:spPr>
          <a:xfrm>
            <a:off x="4342776" y="3198571"/>
            <a:ext cx="2110412" cy="3110154"/>
          </a:xfrm>
          <a:prstGeom prst="rect">
            <a:avLst/>
          </a:prstGeom>
          <a:solidFill>
            <a:schemeClr val="bg1">
              <a:lumMod val="20000"/>
              <a:lumOff val="80000"/>
            </a:schemeClr>
          </a:solidFill>
        </p:spPr>
        <p:txBody>
          <a:bodyPr/>
          <a:lstStyle>
            <a:lvl1pPr marL="0" indent="0">
              <a:buNone/>
              <a:defRPr/>
            </a:lvl1pPr>
          </a:lstStyle>
          <a:p>
            <a:r>
              <a:rPr lang="en-US" dirty="0"/>
              <a:t>Picture or Portrait</a:t>
            </a:r>
          </a:p>
        </p:txBody>
      </p:sp>
      <p:sp>
        <p:nvSpPr>
          <p:cNvPr id="21" name="Picture Placeholder 4"/>
          <p:cNvSpPr>
            <a:spLocks noGrp="1"/>
          </p:cNvSpPr>
          <p:nvPr>
            <p:ph type="pic" sz="quarter" idx="58" hasCustomPrompt="1"/>
          </p:nvPr>
        </p:nvSpPr>
        <p:spPr>
          <a:xfrm>
            <a:off x="8604250" y="1"/>
            <a:ext cx="539750" cy="6308724"/>
          </a:xfrm>
          <a:prstGeom prst="rect">
            <a:avLst/>
          </a:prstGeom>
          <a:solidFill>
            <a:schemeClr val="accent1"/>
          </a:solidFill>
        </p:spPr>
        <p:txBody>
          <a:bodyPr vert="vert">
            <a:normAutofit/>
          </a:bodyPr>
          <a:lstStyle>
            <a:lvl1pPr marL="0" marR="0" indent="0" algn="l" defTabSz="914400" rtl="0" eaLnBrk="1" fontAlgn="auto" latinLnBrk="0" hangingPunct="1">
              <a:lnSpc>
                <a:spcPct val="100000"/>
              </a:lnSpc>
              <a:spcBef>
                <a:spcPct val="20000"/>
              </a:spcBef>
              <a:spcAft>
                <a:spcPts val="0"/>
              </a:spcAft>
              <a:buClrTx/>
              <a:buSzPct val="100000"/>
              <a:buFont typeface="Wingdings" pitchFamily="2" charset="2"/>
              <a:buNone/>
              <a:tabLst/>
              <a:defRPr sz="1400"/>
            </a:lvl1pPr>
          </a:lstStyle>
          <a:p>
            <a:r>
              <a:rPr lang="en-US" dirty="0"/>
              <a:t>Picture or Color Block</a:t>
            </a:r>
          </a:p>
        </p:txBody>
      </p:sp>
      <p:sp>
        <p:nvSpPr>
          <p:cNvPr id="24" name="Rectangle 23"/>
          <p:cNvSpPr/>
          <p:nvPr/>
        </p:nvSpPr>
        <p:spPr>
          <a:xfrm>
            <a:off x="0" y="6308725"/>
            <a:ext cx="9144000" cy="54927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0" name="Text Placeholder 3"/>
          <p:cNvSpPr>
            <a:spLocks noGrp="1"/>
          </p:cNvSpPr>
          <p:nvPr>
            <p:ph type="body" sz="quarter" idx="34" hasCustomPrompt="1"/>
          </p:nvPr>
        </p:nvSpPr>
        <p:spPr>
          <a:xfrm>
            <a:off x="0" y="6429049"/>
            <a:ext cx="2152650" cy="379591"/>
          </a:xfrm>
          <a:prstGeom prst="rect">
            <a:avLst/>
          </a:prstGeom>
        </p:spPr>
        <p:txBody>
          <a:bodyPr>
            <a:noAutofit/>
          </a:bodyPr>
          <a:lstStyle>
            <a:lvl1pPr marL="0" indent="0" algn="ctr">
              <a:lnSpc>
                <a:spcPts val="1500"/>
              </a:lnSpc>
              <a:spcBef>
                <a:spcPts val="0"/>
              </a:spcBef>
              <a:buNone/>
              <a:defRPr lang="en-US" sz="1400" b="1" baseline="0" dirty="0" smtClean="0">
                <a:solidFill>
                  <a:srgbClr val="FFFFFF"/>
                </a:solidFill>
              </a:defRPr>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31" name="Text Placeholder 3"/>
          <p:cNvSpPr>
            <a:spLocks noGrp="1"/>
          </p:cNvSpPr>
          <p:nvPr>
            <p:ph type="body" sz="quarter" idx="55" hasCustomPrompt="1"/>
          </p:nvPr>
        </p:nvSpPr>
        <p:spPr>
          <a:xfrm>
            <a:off x="2152651" y="6429049"/>
            <a:ext cx="2149475" cy="379591"/>
          </a:xfrm>
          <a:prstGeom prst="rect">
            <a:avLst/>
          </a:prstGeom>
        </p:spPr>
        <p:txBody>
          <a:bodyPr>
            <a:noAutofit/>
          </a:bodyPr>
          <a:lstStyle>
            <a:lvl1pPr marL="0" indent="0" algn="ctr">
              <a:lnSpc>
                <a:spcPts val="1500"/>
              </a:lnSpc>
              <a:spcBef>
                <a:spcPts val="0"/>
              </a:spcBef>
              <a:buNone/>
              <a:defRPr lang="en-US" sz="1400" b="1" baseline="0" dirty="0" smtClean="0">
                <a:solidFill>
                  <a:srgbClr val="FFFFFF"/>
                </a:solidFill>
              </a:defRPr>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32" name="Text Placeholder 3"/>
          <p:cNvSpPr>
            <a:spLocks noGrp="1"/>
          </p:cNvSpPr>
          <p:nvPr>
            <p:ph type="body" sz="quarter" idx="56" hasCustomPrompt="1"/>
          </p:nvPr>
        </p:nvSpPr>
        <p:spPr>
          <a:xfrm>
            <a:off x="4302126" y="6418609"/>
            <a:ext cx="2151062" cy="379591"/>
          </a:xfrm>
          <a:prstGeom prst="rect">
            <a:avLst/>
          </a:prstGeom>
        </p:spPr>
        <p:txBody>
          <a:bodyPr>
            <a:noAutofit/>
          </a:bodyPr>
          <a:lstStyle>
            <a:lvl1pPr marL="0" indent="0" algn="ctr">
              <a:lnSpc>
                <a:spcPts val="1500"/>
              </a:lnSpc>
              <a:spcBef>
                <a:spcPts val="0"/>
              </a:spcBef>
              <a:buNone/>
              <a:defRPr lang="en-US" sz="1400" b="1" baseline="0" dirty="0" smtClean="0">
                <a:solidFill>
                  <a:srgbClr val="FFFFFF"/>
                </a:solidFill>
              </a:defRPr>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33" name="Text Placeholder 3"/>
          <p:cNvSpPr>
            <a:spLocks noGrp="1"/>
          </p:cNvSpPr>
          <p:nvPr>
            <p:ph type="body" sz="quarter" idx="57" hasCustomPrompt="1"/>
          </p:nvPr>
        </p:nvSpPr>
        <p:spPr>
          <a:xfrm>
            <a:off x="6453188" y="6418609"/>
            <a:ext cx="2151062" cy="379591"/>
          </a:xfrm>
          <a:prstGeom prst="rect">
            <a:avLst/>
          </a:prstGeom>
        </p:spPr>
        <p:txBody>
          <a:bodyPr>
            <a:noAutofit/>
          </a:bodyPr>
          <a:lstStyle>
            <a:lvl1pPr marL="0" indent="0" algn="ctr">
              <a:lnSpc>
                <a:spcPts val="1500"/>
              </a:lnSpc>
              <a:spcBef>
                <a:spcPts val="0"/>
              </a:spcBef>
              <a:buNone/>
              <a:defRPr lang="en-US" sz="1400" b="1" baseline="0" dirty="0" smtClean="0">
                <a:solidFill>
                  <a:srgbClr val="FFFFFF"/>
                </a:solidFill>
              </a:defRPr>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27" name="Text Placeholder 3"/>
          <p:cNvSpPr>
            <a:spLocks noGrp="1"/>
          </p:cNvSpPr>
          <p:nvPr>
            <p:ph type="body" sz="quarter" idx="59" hasCustomPrompt="1"/>
          </p:nvPr>
        </p:nvSpPr>
        <p:spPr>
          <a:xfrm>
            <a:off x="2152651" y="527433"/>
            <a:ext cx="2149475" cy="379591"/>
          </a:xfrm>
          <a:prstGeom prst="rect">
            <a:avLst/>
          </a:prstGeom>
        </p:spPr>
        <p:txBody>
          <a:bodyPr>
            <a:noAutofit/>
          </a:bodyPr>
          <a:lstStyle>
            <a:lvl1pPr marL="0" indent="0" algn="r">
              <a:lnSpc>
                <a:spcPts val="1500"/>
              </a:lnSpc>
              <a:spcBef>
                <a:spcPts val="0"/>
              </a:spcBef>
              <a:buNone/>
              <a:defRPr lang="en-US" sz="1400" b="1" baseline="0" dirty="0" smtClean="0">
                <a:solidFill>
                  <a:srgbClr val="FFFFFF"/>
                </a:solidFill>
              </a:defRPr>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
        <p:nvSpPr>
          <p:cNvPr id="28" name="Text Placeholder 3"/>
          <p:cNvSpPr>
            <a:spLocks noGrp="1"/>
          </p:cNvSpPr>
          <p:nvPr>
            <p:ph type="body" sz="quarter" idx="60" hasCustomPrompt="1"/>
          </p:nvPr>
        </p:nvSpPr>
        <p:spPr>
          <a:xfrm>
            <a:off x="6417524" y="527433"/>
            <a:ext cx="2149475" cy="379591"/>
          </a:xfrm>
          <a:prstGeom prst="rect">
            <a:avLst/>
          </a:prstGeom>
        </p:spPr>
        <p:txBody>
          <a:bodyPr>
            <a:noAutofit/>
          </a:bodyPr>
          <a:lstStyle>
            <a:lvl1pPr marL="0" indent="0" algn="r">
              <a:lnSpc>
                <a:spcPts val="1500"/>
              </a:lnSpc>
              <a:spcBef>
                <a:spcPts val="0"/>
              </a:spcBef>
              <a:buNone/>
              <a:defRPr lang="en-US" sz="1400" b="1" baseline="0" dirty="0" smtClean="0">
                <a:solidFill>
                  <a:srgbClr val="FFFFFF"/>
                </a:solidFill>
              </a:defRPr>
            </a:lvl1pPr>
            <a:lvl2pPr marL="274320" indent="0">
              <a:buFont typeface="Arial" pitchFamily="34" charset="0"/>
              <a:buNone/>
              <a:defRPr/>
            </a:lvl2pPr>
            <a:lvl3pPr marL="457200" indent="0">
              <a:buNone/>
              <a:defRPr/>
            </a:lvl3pPr>
            <a:lvl4pPr marL="685800" indent="0">
              <a:buNone/>
              <a:defRPr/>
            </a:lvl4pPr>
            <a:lvl5pPr marL="914400" indent="0">
              <a:buNone/>
              <a:defRPr/>
            </a:lvl5pPr>
          </a:lstStyle>
          <a:p>
            <a:pPr lvl="0"/>
            <a:r>
              <a:rPr lang="en-US" dirty="0"/>
              <a:t>First Name Last Name</a:t>
            </a:r>
          </a:p>
        </p:txBody>
      </p:sp>
    </p:spTree>
    <p:extLst>
      <p:ext uri="{BB962C8B-B14F-4D97-AF65-F5344CB8AC3E}">
        <p14:creationId xmlns:p14="http://schemas.microsoft.com/office/powerpoint/2010/main" val="2458518440"/>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wo Img 1">
    <p:spTree>
      <p:nvGrpSpPr>
        <p:cNvPr id="1" name=""/>
        <p:cNvGrpSpPr/>
        <p:nvPr/>
      </p:nvGrpSpPr>
      <p:grpSpPr>
        <a:xfrm>
          <a:off x="0" y="0"/>
          <a:ext cx="0" cy="0"/>
          <a:chOff x="0" y="0"/>
          <a:chExt cx="0" cy="0"/>
        </a:xfrm>
      </p:grpSpPr>
      <p:sp>
        <p:nvSpPr>
          <p:cNvPr id="56" name="Picture Placeholder 53"/>
          <p:cNvSpPr>
            <a:spLocks noGrp="1"/>
          </p:cNvSpPr>
          <p:nvPr>
            <p:ph type="pic" sz="quarter" idx="12" hasCustomPrompt="1"/>
          </p:nvPr>
        </p:nvSpPr>
        <p:spPr>
          <a:xfrm>
            <a:off x="-1" y="1"/>
            <a:ext cx="4303714" cy="6308724"/>
          </a:xfrm>
          <a:prstGeom prst="rect">
            <a:avLst/>
          </a:prstGeom>
          <a:solidFill>
            <a:schemeClr val="bg1"/>
          </a:solidFill>
        </p:spPr>
        <p:txBody>
          <a:bodyPr/>
          <a:lstStyle>
            <a:lvl1pPr marL="0" indent="0">
              <a:buNone/>
              <a:defRPr/>
            </a:lvl1pPr>
          </a:lstStyle>
          <a:p>
            <a:r>
              <a:rPr lang="en-US" dirty="0"/>
              <a:t>Picture or Color Block</a:t>
            </a:r>
          </a:p>
        </p:txBody>
      </p:sp>
      <p:sp>
        <p:nvSpPr>
          <p:cNvPr id="7" name="Picture Placeholder 53"/>
          <p:cNvSpPr>
            <a:spLocks noGrp="1"/>
          </p:cNvSpPr>
          <p:nvPr>
            <p:ph type="pic" sz="quarter" idx="13" hasCustomPrompt="1"/>
          </p:nvPr>
        </p:nvSpPr>
        <p:spPr>
          <a:xfrm>
            <a:off x="4342118" y="0"/>
            <a:ext cx="4801882" cy="6308725"/>
          </a:xfrm>
          <a:prstGeom prst="rect">
            <a:avLst/>
          </a:prstGeom>
          <a:solidFill>
            <a:schemeClr val="tx2"/>
          </a:solidFill>
          <a:ln>
            <a:noFill/>
          </a:ln>
        </p:spPr>
        <p:txBody>
          <a:bodyPr/>
          <a:lstStyle>
            <a:lvl1pPr marL="0" indent="0">
              <a:buNone/>
              <a:defRPr/>
            </a:lvl1pPr>
          </a:lstStyle>
          <a:p>
            <a:r>
              <a:rPr lang="en-US" dirty="0"/>
              <a:t>Picture or Color Block</a:t>
            </a:r>
          </a:p>
        </p:txBody>
      </p:sp>
      <p:sp>
        <p:nvSpPr>
          <p:cNvPr id="5" name="Picture Placeholder 3"/>
          <p:cNvSpPr>
            <a:spLocks noGrp="1"/>
          </p:cNvSpPr>
          <p:nvPr>
            <p:ph type="pic" sz="quarter" idx="14" hasCustomPrompt="1"/>
          </p:nvPr>
        </p:nvSpPr>
        <p:spPr>
          <a:xfrm>
            <a:off x="-1" y="6308726"/>
            <a:ext cx="4303714" cy="549274"/>
          </a:xfrm>
          <a:prstGeom prst="rect">
            <a:avLst/>
          </a:prstGeom>
          <a:solidFill>
            <a:schemeClr val="accent1"/>
          </a:solidFill>
        </p:spPr>
        <p:txBody>
          <a:bodyPr/>
          <a:lstStyle>
            <a:lvl1pPr marL="0" indent="0">
              <a:buNone/>
              <a:defRPr/>
            </a:lvl1pPr>
          </a:lstStyle>
          <a:p>
            <a:r>
              <a:rPr lang="en-US" dirty="0"/>
              <a:t>Picture or Color Block</a:t>
            </a:r>
          </a:p>
        </p:txBody>
      </p:sp>
    </p:spTree>
    <p:extLst>
      <p:ext uri="{BB962C8B-B14F-4D97-AF65-F5344CB8AC3E}">
        <p14:creationId xmlns:p14="http://schemas.microsoft.com/office/powerpoint/2010/main" val="1275674441"/>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llage Img 1">
    <p:spTree>
      <p:nvGrpSpPr>
        <p:cNvPr id="1" name=""/>
        <p:cNvGrpSpPr/>
        <p:nvPr/>
      </p:nvGrpSpPr>
      <p:grpSpPr>
        <a:xfrm>
          <a:off x="0" y="0"/>
          <a:ext cx="0" cy="0"/>
          <a:chOff x="0" y="0"/>
          <a:chExt cx="0" cy="0"/>
        </a:xfrm>
      </p:grpSpPr>
      <p:sp>
        <p:nvSpPr>
          <p:cNvPr id="20" name="Picture Placeholder 14"/>
          <p:cNvSpPr>
            <a:spLocks noGrp="1"/>
          </p:cNvSpPr>
          <p:nvPr>
            <p:ph type="pic" sz="quarter" idx="21" hasCustomPrompt="1"/>
          </p:nvPr>
        </p:nvSpPr>
        <p:spPr>
          <a:xfrm>
            <a:off x="4340314" y="0"/>
            <a:ext cx="4803686" cy="3160713"/>
          </a:xfrm>
          <a:prstGeom prst="rect">
            <a:avLst/>
          </a:prstGeom>
          <a:solidFill>
            <a:schemeClr val="bg1"/>
          </a:solidFill>
        </p:spPr>
        <p:txBody>
          <a:bodyPr/>
          <a:lstStyle>
            <a:lvl1pPr marL="0" indent="0">
              <a:buNone/>
              <a:defRPr/>
            </a:lvl1pPr>
          </a:lstStyle>
          <a:p>
            <a:r>
              <a:rPr lang="en-US" dirty="0"/>
              <a:t>Picture or Color Block</a:t>
            </a:r>
          </a:p>
        </p:txBody>
      </p:sp>
      <p:sp>
        <p:nvSpPr>
          <p:cNvPr id="18" name="Picture Placeholder 14"/>
          <p:cNvSpPr>
            <a:spLocks noGrp="1"/>
          </p:cNvSpPr>
          <p:nvPr>
            <p:ph type="pic" sz="quarter" idx="29" hasCustomPrompt="1"/>
          </p:nvPr>
        </p:nvSpPr>
        <p:spPr>
          <a:xfrm>
            <a:off x="-3" y="0"/>
            <a:ext cx="4303716" cy="3160713"/>
          </a:xfrm>
          <a:prstGeom prst="rect">
            <a:avLst/>
          </a:prstGeom>
          <a:solidFill>
            <a:schemeClr val="tx2"/>
          </a:solidFill>
        </p:spPr>
        <p:txBody>
          <a:bodyPr/>
          <a:lstStyle>
            <a:lvl1pPr marL="0" indent="0">
              <a:buNone/>
              <a:defRPr/>
            </a:lvl1pPr>
          </a:lstStyle>
          <a:p>
            <a:r>
              <a:rPr lang="en-US" dirty="0"/>
              <a:t>Picture or Color Block</a:t>
            </a:r>
          </a:p>
        </p:txBody>
      </p:sp>
      <p:sp>
        <p:nvSpPr>
          <p:cNvPr id="42" name="Picture Placeholder 14"/>
          <p:cNvSpPr>
            <a:spLocks noGrp="1"/>
          </p:cNvSpPr>
          <p:nvPr>
            <p:ph type="pic" sz="quarter" idx="39" hasCustomPrompt="1"/>
          </p:nvPr>
        </p:nvSpPr>
        <p:spPr>
          <a:xfrm>
            <a:off x="6489788" y="3198569"/>
            <a:ext cx="2654212" cy="3659429"/>
          </a:xfrm>
          <a:prstGeom prst="rect">
            <a:avLst/>
          </a:prstGeom>
          <a:solidFill>
            <a:schemeClr val="bg1">
              <a:lumMod val="20000"/>
              <a:lumOff val="80000"/>
            </a:schemeClr>
          </a:solidFill>
        </p:spPr>
        <p:txBody>
          <a:bodyPr/>
          <a:lstStyle>
            <a:lvl1pPr marL="0" indent="0">
              <a:buNone/>
              <a:defRPr/>
            </a:lvl1pPr>
          </a:lstStyle>
          <a:p>
            <a:r>
              <a:rPr lang="en-US" dirty="0"/>
              <a:t>Picture or Color Block</a:t>
            </a:r>
          </a:p>
        </p:txBody>
      </p:sp>
      <p:sp>
        <p:nvSpPr>
          <p:cNvPr id="13" name="Picture Placeholder 14"/>
          <p:cNvSpPr>
            <a:spLocks noGrp="1"/>
          </p:cNvSpPr>
          <p:nvPr>
            <p:ph type="pic" sz="quarter" idx="52" hasCustomPrompt="1"/>
          </p:nvPr>
        </p:nvSpPr>
        <p:spPr>
          <a:xfrm>
            <a:off x="1" y="3198569"/>
            <a:ext cx="2152649" cy="3659429"/>
          </a:xfrm>
          <a:prstGeom prst="rect">
            <a:avLst/>
          </a:prstGeom>
          <a:solidFill>
            <a:schemeClr val="bg1">
              <a:lumMod val="20000"/>
              <a:lumOff val="80000"/>
            </a:schemeClr>
          </a:solidFill>
        </p:spPr>
        <p:txBody>
          <a:bodyPr/>
          <a:lstStyle>
            <a:lvl1pPr marL="0" indent="0">
              <a:buNone/>
              <a:defRPr/>
            </a:lvl1pPr>
          </a:lstStyle>
          <a:p>
            <a:r>
              <a:rPr lang="en-US" dirty="0"/>
              <a:t>Picture or Color Block</a:t>
            </a:r>
          </a:p>
        </p:txBody>
      </p:sp>
      <p:sp>
        <p:nvSpPr>
          <p:cNvPr id="22" name="Picture Placeholder 14"/>
          <p:cNvSpPr>
            <a:spLocks noGrp="1"/>
          </p:cNvSpPr>
          <p:nvPr>
            <p:ph type="pic" sz="quarter" idx="53" hasCustomPrompt="1"/>
          </p:nvPr>
        </p:nvSpPr>
        <p:spPr>
          <a:xfrm>
            <a:off x="2190508" y="3198569"/>
            <a:ext cx="2113206" cy="3659429"/>
          </a:xfrm>
          <a:prstGeom prst="rect">
            <a:avLst/>
          </a:prstGeom>
          <a:solidFill>
            <a:schemeClr val="bg1">
              <a:lumMod val="20000"/>
              <a:lumOff val="80000"/>
            </a:schemeClr>
          </a:solidFill>
        </p:spPr>
        <p:txBody>
          <a:bodyPr/>
          <a:lstStyle>
            <a:lvl1pPr marL="0" indent="0">
              <a:buNone/>
              <a:defRPr/>
            </a:lvl1pPr>
          </a:lstStyle>
          <a:p>
            <a:r>
              <a:rPr lang="en-US" dirty="0"/>
              <a:t>Picture or Color Block</a:t>
            </a:r>
          </a:p>
        </p:txBody>
      </p:sp>
      <p:sp>
        <p:nvSpPr>
          <p:cNvPr id="26" name="Picture Placeholder 14"/>
          <p:cNvSpPr>
            <a:spLocks noGrp="1"/>
          </p:cNvSpPr>
          <p:nvPr>
            <p:ph type="pic" sz="quarter" idx="54" hasCustomPrompt="1"/>
          </p:nvPr>
        </p:nvSpPr>
        <p:spPr>
          <a:xfrm>
            <a:off x="4342776" y="3198570"/>
            <a:ext cx="2110412" cy="3659429"/>
          </a:xfrm>
          <a:prstGeom prst="rect">
            <a:avLst/>
          </a:prstGeom>
          <a:solidFill>
            <a:schemeClr val="bg1">
              <a:lumMod val="20000"/>
              <a:lumOff val="80000"/>
            </a:schemeClr>
          </a:solidFill>
        </p:spPr>
        <p:txBody>
          <a:bodyPr/>
          <a:lstStyle>
            <a:lvl1pPr marL="0" indent="0">
              <a:buNone/>
              <a:defRPr/>
            </a:lvl1pPr>
          </a:lstStyle>
          <a:p>
            <a:r>
              <a:rPr lang="en-US" dirty="0"/>
              <a:t>Picture or Color Block</a:t>
            </a:r>
          </a:p>
        </p:txBody>
      </p:sp>
    </p:spTree>
    <p:extLst>
      <p:ext uri="{BB962C8B-B14F-4D97-AF65-F5344CB8AC3E}">
        <p14:creationId xmlns:p14="http://schemas.microsoft.com/office/powerpoint/2010/main" val="281271903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llage Img 2">
    <p:spTree>
      <p:nvGrpSpPr>
        <p:cNvPr id="1" name=""/>
        <p:cNvGrpSpPr/>
        <p:nvPr/>
      </p:nvGrpSpPr>
      <p:grpSpPr>
        <a:xfrm>
          <a:off x="0" y="0"/>
          <a:ext cx="0" cy="0"/>
          <a:chOff x="0" y="0"/>
          <a:chExt cx="0" cy="0"/>
        </a:xfrm>
      </p:grpSpPr>
      <p:sp>
        <p:nvSpPr>
          <p:cNvPr id="20" name="Picture Placeholder 14"/>
          <p:cNvSpPr>
            <a:spLocks noGrp="1"/>
          </p:cNvSpPr>
          <p:nvPr>
            <p:ph type="pic" sz="quarter" idx="21" hasCustomPrompt="1"/>
          </p:nvPr>
        </p:nvSpPr>
        <p:spPr>
          <a:xfrm>
            <a:off x="4340314" y="3198570"/>
            <a:ext cx="4803686" cy="3659430"/>
          </a:xfrm>
          <a:prstGeom prst="rect">
            <a:avLst/>
          </a:prstGeom>
          <a:solidFill>
            <a:schemeClr val="bg1"/>
          </a:solidFill>
        </p:spPr>
        <p:txBody>
          <a:bodyPr/>
          <a:lstStyle>
            <a:lvl1pPr marL="0" indent="0">
              <a:buNone/>
              <a:defRPr/>
            </a:lvl1pPr>
          </a:lstStyle>
          <a:p>
            <a:r>
              <a:rPr lang="en-US" dirty="0"/>
              <a:t>Picture or Color Block</a:t>
            </a:r>
          </a:p>
        </p:txBody>
      </p:sp>
      <p:sp>
        <p:nvSpPr>
          <p:cNvPr id="18" name="Picture Placeholder 14"/>
          <p:cNvSpPr>
            <a:spLocks noGrp="1"/>
          </p:cNvSpPr>
          <p:nvPr>
            <p:ph type="pic" sz="quarter" idx="29" hasCustomPrompt="1"/>
          </p:nvPr>
        </p:nvSpPr>
        <p:spPr>
          <a:xfrm>
            <a:off x="-3" y="0"/>
            <a:ext cx="4303716" cy="3160715"/>
          </a:xfrm>
          <a:prstGeom prst="rect">
            <a:avLst/>
          </a:prstGeom>
          <a:solidFill>
            <a:schemeClr val="tx2"/>
          </a:solidFill>
        </p:spPr>
        <p:txBody>
          <a:bodyPr/>
          <a:lstStyle>
            <a:lvl1pPr marL="0" indent="0">
              <a:buNone/>
              <a:defRPr/>
            </a:lvl1pPr>
          </a:lstStyle>
          <a:p>
            <a:r>
              <a:rPr lang="en-US" dirty="0"/>
              <a:t>Picture or Color Block</a:t>
            </a:r>
          </a:p>
        </p:txBody>
      </p:sp>
      <p:sp>
        <p:nvSpPr>
          <p:cNvPr id="42" name="Picture Placeholder 14"/>
          <p:cNvSpPr>
            <a:spLocks noGrp="1"/>
          </p:cNvSpPr>
          <p:nvPr>
            <p:ph type="pic" sz="quarter" idx="39" hasCustomPrompt="1"/>
          </p:nvPr>
        </p:nvSpPr>
        <p:spPr>
          <a:xfrm>
            <a:off x="6489788" y="1"/>
            <a:ext cx="2654212" cy="3160714"/>
          </a:xfrm>
          <a:prstGeom prst="rect">
            <a:avLst/>
          </a:prstGeom>
          <a:solidFill>
            <a:schemeClr val="bg1">
              <a:lumMod val="20000"/>
              <a:lumOff val="80000"/>
            </a:schemeClr>
          </a:solidFill>
        </p:spPr>
        <p:txBody>
          <a:bodyPr/>
          <a:lstStyle>
            <a:lvl1pPr marL="0" indent="0">
              <a:buNone/>
              <a:defRPr/>
            </a:lvl1pPr>
          </a:lstStyle>
          <a:p>
            <a:r>
              <a:rPr lang="en-US" dirty="0"/>
              <a:t>Picture or Color Block</a:t>
            </a:r>
          </a:p>
        </p:txBody>
      </p:sp>
      <p:sp>
        <p:nvSpPr>
          <p:cNvPr id="13" name="Picture Placeholder 14"/>
          <p:cNvSpPr>
            <a:spLocks noGrp="1"/>
          </p:cNvSpPr>
          <p:nvPr>
            <p:ph type="pic" sz="quarter" idx="52" hasCustomPrompt="1"/>
          </p:nvPr>
        </p:nvSpPr>
        <p:spPr>
          <a:xfrm>
            <a:off x="1" y="3198572"/>
            <a:ext cx="2152649" cy="3659429"/>
          </a:xfrm>
          <a:prstGeom prst="rect">
            <a:avLst/>
          </a:prstGeom>
          <a:solidFill>
            <a:schemeClr val="bg1">
              <a:lumMod val="20000"/>
              <a:lumOff val="80000"/>
            </a:schemeClr>
          </a:solidFill>
        </p:spPr>
        <p:txBody>
          <a:bodyPr/>
          <a:lstStyle>
            <a:lvl1pPr marL="0" indent="0">
              <a:buNone/>
              <a:defRPr/>
            </a:lvl1pPr>
          </a:lstStyle>
          <a:p>
            <a:r>
              <a:rPr lang="en-US" dirty="0"/>
              <a:t>Picture or Color Block</a:t>
            </a:r>
          </a:p>
        </p:txBody>
      </p:sp>
      <p:sp>
        <p:nvSpPr>
          <p:cNvPr id="22" name="Picture Placeholder 14"/>
          <p:cNvSpPr>
            <a:spLocks noGrp="1"/>
          </p:cNvSpPr>
          <p:nvPr>
            <p:ph type="pic" sz="quarter" idx="53" hasCustomPrompt="1"/>
          </p:nvPr>
        </p:nvSpPr>
        <p:spPr>
          <a:xfrm>
            <a:off x="2190508" y="3198572"/>
            <a:ext cx="2113206" cy="3659429"/>
          </a:xfrm>
          <a:prstGeom prst="rect">
            <a:avLst/>
          </a:prstGeom>
          <a:solidFill>
            <a:schemeClr val="bg1">
              <a:lumMod val="20000"/>
              <a:lumOff val="80000"/>
            </a:schemeClr>
          </a:solidFill>
        </p:spPr>
        <p:txBody>
          <a:bodyPr/>
          <a:lstStyle>
            <a:lvl1pPr marL="0" indent="0">
              <a:buNone/>
              <a:defRPr/>
            </a:lvl1pPr>
          </a:lstStyle>
          <a:p>
            <a:r>
              <a:rPr lang="en-US" dirty="0"/>
              <a:t>Picture or Color Block</a:t>
            </a:r>
          </a:p>
        </p:txBody>
      </p:sp>
      <p:sp>
        <p:nvSpPr>
          <p:cNvPr id="26" name="Picture Placeholder 14"/>
          <p:cNvSpPr>
            <a:spLocks noGrp="1"/>
          </p:cNvSpPr>
          <p:nvPr>
            <p:ph type="pic" sz="quarter" idx="54" hasCustomPrompt="1"/>
          </p:nvPr>
        </p:nvSpPr>
        <p:spPr>
          <a:xfrm>
            <a:off x="4342776" y="-1"/>
            <a:ext cx="2110413" cy="3160714"/>
          </a:xfrm>
          <a:prstGeom prst="rect">
            <a:avLst/>
          </a:prstGeom>
          <a:solidFill>
            <a:schemeClr val="bg1">
              <a:lumMod val="20000"/>
              <a:lumOff val="80000"/>
            </a:schemeClr>
          </a:solidFill>
        </p:spPr>
        <p:txBody>
          <a:bodyPr/>
          <a:lstStyle>
            <a:lvl1pPr marL="0" indent="0">
              <a:buNone/>
              <a:defRPr/>
            </a:lvl1pPr>
          </a:lstStyle>
          <a:p>
            <a:r>
              <a:rPr lang="en-US" dirty="0"/>
              <a:t>Picture or Color Block</a:t>
            </a:r>
          </a:p>
        </p:txBody>
      </p:sp>
    </p:spTree>
    <p:extLst>
      <p:ext uri="{BB962C8B-B14F-4D97-AF65-F5344CB8AC3E}">
        <p14:creationId xmlns:p14="http://schemas.microsoft.com/office/powerpoint/2010/main" val="3253085498"/>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Full Bleed Proj Img 1">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1"/>
            <a:ext cx="9144000" cy="6857999"/>
          </a:xfrm>
          <a:prstGeom prst="rect">
            <a:avLst/>
          </a:prstGeom>
          <a:solidFill>
            <a:schemeClr val="bg1"/>
          </a:solidFill>
        </p:spPr>
        <p:txBody>
          <a:bodyPr anchor="t"/>
          <a:lstStyle>
            <a:lvl1pPr marL="0" indent="0" algn="l">
              <a:buNone/>
              <a:defRPr baseline="0"/>
            </a:lvl1pPr>
          </a:lstStyle>
          <a:p>
            <a:r>
              <a:rPr lang="en-US" dirty="0"/>
              <a:t>Picture or Color Block</a:t>
            </a:r>
          </a:p>
        </p:txBody>
      </p:sp>
      <p:sp>
        <p:nvSpPr>
          <p:cNvPr id="3" name="Text Placeholder 4"/>
          <p:cNvSpPr>
            <a:spLocks noGrp="1"/>
          </p:cNvSpPr>
          <p:nvPr>
            <p:ph type="body" sz="quarter" idx="15" hasCustomPrompt="1"/>
          </p:nvPr>
        </p:nvSpPr>
        <p:spPr>
          <a:xfrm>
            <a:off x="309045" y="1755893"/>
            <a:ext cx="8334954" cy="807059"/>
          </a:xfrm>
          <a:prstGeom prst="rect">
            <a:avLst/>
          </a:prstGeom>
          <a:noFill/>
        </p:spPr>
        <p:txBody>
          <a:bodyPr wrap="square" lIns="228600" rIns="228600" rtlCol="0" anchor="t">
            <a:noAutofit/>
          </a:bodyPr>
          <a:lstStyle>
            <a:lvl1pPr marL="0" indent="0">
              <a:lnSpc>
                <a:spcPts val="2000"/>
              </a:lnSpc>
              <a:spcBef>
                <a:spcPts val="0"/>
              </a:spcBef>
              <a:buNone/>
              <a:defRPr lang="en-US" sz="1600" b="0" i="1" dirty="0" smtClean="0">
                <a:solidFill>
                  <a:srgbClr val="FFFFFF"/>
                </a:solidFill>
                <a:latin typeface="Arial Narrow" pitchFamily="34"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US" sz="1800" dirty="0">
                <a:solidFill>
                  <a:schemeClr val="tx1"/>
                </a:solidFill>
              </a:defRPr>
            </a:lvl5pPr>
          </a:lstStyle>
          <a:p>
            <a:pPr marL="0" lvl="0"/>
            <a:r>
              <a:rPr lang="en-US" dirty="0"/>
              <a:t>Project Location</a:t>
            </a:r>
          </a:p>
          <a:p>
            <a:pPr marL="0" lvl="0"/>
            <a:endParaRPr lang="en-US" dirty="0"/>
          </a:p>
        </p:txBody>
      </p:sp>
      <p:sp>
        <p:nvSpPr>
          <p:cNvPr id="5" name="Title 3"/>
          <p:cNvSpPr>
            <a:spLocks noGrp="1"/>
          </p:cNvSpPr>
          <p:nvPr>
            <p:ph type="title" hasCustomPrompt="1"/>
          </p:nvPr>
        </p:nvSpPr>
        <p:spPr>
          <a:xfrm>
            <a:off x="309045" y="663841"/>
            <a:ext cx="8334954" cy="1164167"/>
          </a:xfrm>
        </p:spPr>
        <p:txBody>
          <a:bodyPr/>
          <a:lstStyle>
            <a:lvl1pPr>
              <a:defRPr sz="2000">
                <a:solidFill>
                  <a:srgbClr val="FFFFFF"/>
                </a:solidFill>
              </a:defRPr>
            </a:lvl1pPr>
          </a:lstStyle>
          <a:p>
            <a:r>
              <a:rPr lang="en-US" dirty="0"/>
              <a:t>PROJECT NAME</a:t>
            </a:r>
          </a:p>
        </p:txBody>
      </p:sp>
    </p:spTree>
    <p:extLst>
      <p:ext uri="{BB962C8B-B14F-4D97-AF65-F5344CB8AC3E}">
        <p14:creationId xmlns:p14="http://schemas.microsoft.com/office/powerpoint/2010/main" val="1465100253"/>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Full Bleed Proj Img 2">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1"/>
            <a:ext cx="9144000" cy="6857999"/>
          </a:xfrm>
          <a:prstGeom prst="rect">
            <a:avLst/>
          </a:prstGeom>
          <a:solidFill>
            <a:schemeClr val="bg1"/>
          </a:solidFill>
        </p:spPr>
        <p:txBody>
          <a:bodyPr anchor="t"/>
          <a:lstStyle>
            <a:lvl1pPr marL="0" indent="0" algn="l">
              <a:buNone/>
              <a:defRPr baseline="0"/>
            </a:lvl1pPr>
          </a:lstStyle>
          <a:p>
            <a:r>
              <a:rPr lang="en-US" dirty="0"/>
              <a:t>Picture or Color Block</a:t>
            </a:r>
          </a:p>
        </p:txBody>
      </p:sp>
      <p:sp>
        <p:nvSpPr>
          <p:cNvPr id="3" name="Text Placeholder 4"/>
          <p:cNvSpPr>
            <a:spLocks noGrp="1"/>
          </p:cNvSpPr>
          <p:nvPr>
            <p:ph type="body" sz="quarter" idx="15" hasCustomPrompt="1"/>
          </p:nvPr>
        </p:nvSpPr>
        <p:spPr>
          <a:xfrm>
            <a:off x="309045" y="1755893"/>
            <a:ext cx="8334954" cy="807059"/>
          </a:xfrm>
          <a:prstGeom prst="rect">
            <a:avLst/>
          </a:prstGeom>
          <a:noFill/>
        </p:spPr>
        <p:txBody>
          <a:bodyPr wrap="square" lIns="228600" rIns="228600" rtlCol="0" anchor="t">
            <a:noAutofit/>
          </a:bodyPr>
          <a:lstStyle>
            <a:lvl1pPr marL="0" indent="0" algn="r">
              <a:lnSpc>
                <a:spcPts val="2000"/>
              </a:lnSpc>
              <a:spcBef>
                <a:spcPts val="0"/>
              </a:spcBef>
              <a:buNone/>
              <a:defRPr lang="en-US" sz="1600" b="0" i="1" dirty="0" smtClean="0">
                <a:solidFill>
                  <a:srgbClr val="FFFFFF"/>
                </a:solidFill>
                <a:latin typeface="Arial Narrow" pitchFamily="34" charset="0"/>
              </a:defRPr>
            </a:lvl1pPr>
            <a:lvl2pPr>
              <a:defRPr lang="en-US" sz="1800" dirty="0" smtClean="0">
                <a:solidFill>
                  <a:schemeClr val="tx1"/>
                </a:solidFill>
              </a:defRPr>
            </a:lvl2pPr>
            <a:lvl3pPr>
              <a:defRPr lang="en-US" sz="1800" dirty="0" smtClean="0">
                <a:solidFill>
                  <a:schemeClr val="tx1"/>
                </a:solidFill>
              </a:defRPr>
            </a:lvl3pPr>
            <a:lvl4pPr>
              <a:defRPr lang="en-US" sz="1800" dirty="0" smtClean="0">
                <a:solidFill>
                  <a:schemeClr val="tx1"/>
                </a:solidFill>
              </a:defRPr>
            </a:lvl4pPr>
            <a:lvl5pPr>
              <a:defRPr lang="en-US" sz="1800" dirty="0">
                <a:solidFill>
                  <a:schemeClr val="tx1"/>
                </a:solidFill>
              </a:defRPr>
            </a:lvl5pPr>
          </a:lstStyle>
          <a:p>
            <a:pPr marL="0" lvl="0"/>
            <a:r>
              <a:rPr lang="en-US" dirty="0"/>
              <a:t>Project Location</a:t>
            </a:r>
          </a:p>
          <a:p>
            <a:pPr marL="0" lvl="0"/>
            <a:endParaRPr lang="en-US" dirty="0"/>
          </a:p>
        </p:txBody>
      </p:sp>
      <p:sp>
        <p:nvSpPr>
          <p:cNvPr id="5" name="Title 3"/>
          <p:cNvSpPr>
            <a:spLocks noGrp="1"/>
          </p:cNvSpPr>
          <p:nvPr>
            <p:ph type="title" hasCustomPrompt="1"/>
          </p:nvPr>
        </p:nvSpPr>
        <p:spPr>
          <a:xfrm>
            <a:off x="309045" y="663841"/>
            <a:ext cx="8334954" cy="1164167"/>
          </a:xfrm>
        </p:spPr>
        <p:txBody>
          <a:bodyPr/>
          <a:lstStyle>
            <a:lvl1pPr algn="r">
              <a:defRPr sz="2000">
                <a:solidFill>
                  <a:srgbClr val="FFFFFF"/>
                </a:solidFill>
              </a:defRPr>
            </a:lvl1pPr>
          </a:lstStyle>
          <a:p>
            <a:r>
              <a:rPr lang="en-US" dirty="0"/>
              <a:t>PROJECT NAME</a:t>
            </a:r>
          </a:p>
        </p:txBody>
      </p:sp>
    </p:spTree>
    <p:extLst>
      <p:ext uri="{BB962C8B-B14F-4D97-AF65-F5344CB8AC3E}">
        <p14:creationId xmlns:p14="http://schemas.microsoft.com/office/powerpoint/2010/main" val="182700322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Blank Layout 1">
    <p:spTree>
      <p:nvGrpSpPr>
        <p:cNvPr id="1" name=""/>
        <p:cNvGrpSpPr/>
        <p:nvPr/>
      </p:nvGrpSpPr>
      <p:grpSpPr>
        <a:xfrm>
          <a:off x="0" y="0"/>
          <a:ext cx="0" cy="0"/>
          <a:chOff x="0" y="0"/>
          <a:chExt cx="0" cy="0"/>
        </a:xfrm>
      </p:grpSpPr>
    </p:spTree>
    <p:extLst>
      <p:ext uri="{BB962C8B-B14F-4D97-AF65-F5344CB8AC3E}">
        <p14:creationId xmlns:p14="http://schemas.microsoft.com/office/powerpoint/2010/main" val="849862989"/>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lank Layout 2">
    <p:bg>
      <p:bgPr>
        <a:solidFill>
          <a:schemeClr val="tx1"/>
        </a:solidFill>
        <a:effectLst/>
      </p:bgPr>
    </p:bg>
    <p:spTree>
      <p:nvGrpSpPr>
        <p:cNvPr id="1" name=""/>
        <p:cNvGrpSpPr/>
        <p:nvPr/>
      </p:nvGrpSpPr>
      <p:grpSpPr>
        <a:xfrm>
          <a:off x="0" y="0"/>
          <a:ext cx="0" cy="0"/>
          <a:chOff x="0" y="0"/>
          <a:chExt cx="0" cy="0"/>
        </a:xfrm>
      </p:grpSpPr>
      <p:sp>
        <p:nvSpPr>
          <p:cNvPr id="2" name="Rectangle 1"/>
          <p:cNvSpPr/>
          <p:nvPr/>
        </p:nvSpPr>
        <p:spPr>
          <a:xfrm>
            <a:off x="1" y="1"/>
            <a:ext cx="9144000"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 y="1"/>
            <a:ext cx="9144000"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4123298"/>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Guides-FOR REFERENCE ONLY">
    <p:spTree>
      <p:nvGrpSpPr>
        <p:cNvPr id="1" name=""/>
        <p:cNvGrpSpPr/>
        <p:nvPr/>
      </p:nvGrpSpPr>
      <p:grpSpPr>
        <a:xfrm>
          <a:off x="0" y="0"/>
          <a:ext cx="0" cy="0"/>
          <a:chOff x="0" y="0"/>
          <a:chExt cx="0" cy="0"/>
        </a:xfrm>
      </p:grpSpPr>
      <p:grpSp>
        <p:nvGrpSpPr>
          <p:cNvPr id="2" name="Group 1"/>
          <p:cNvGrpSpPr/>
          <p:nvPr userDrawn="1"/>
        </p:nvGrpSpPr>
        <p:grpSpPr>
          <a:xfrm>
            <a:off x="0" y="0"/>
            <a:ext cx="9144000" cy="6858000"/>
            <a:chOff x="0" y="0"/>
            <a:chExt cx="9144000" cy="6858000"/>
          </a:xfrm>
        </p:grpSpPr>
        <p:sp>
          <p:nvSpPr>
            <p:cNvPr id="37" name="Rectangle 36"/>
            <p:cNvSpPr/>
            <p:nvPr userDrawn="1"/>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p:cNvGrpSpPr/>
            <p:nvPr userDrawn="1"/>
          </p:nvGrpSpPr>
          <p:grpSpPr>
            <a:xfrm>
              <a:off x="0" y="0"/>
              <a:ext cx="9144000" cy="6858000"/>
              <a:chOff x="0" y="0"/>
              <a:chExt cx="9144000" cy="5143500"/>
            </a:xfrm>
          </p:grpSpPr>
          <p:sp>
            <p:nvSpPr>
              <p:cNvPr id="27" name="TextBox 26"/>
              <p:cNvSpPr txBox="1"/>
              <p:nvPr/>
            </p:nvSpPr>
            <p:spPr>
              <a:xfrm>
                <a:off x="819293" y="1189170"/>
                <a:ext cx="482824" cy="207749"/>
              </a:xfrm>
              <a:prstGeom prst="rect">
                <a:avLst/>
              </a:prstGeom>
              <a:noFill/>
              <a:ln>
                <a:noFill/>
              </a:ln>
            </p:spPr>
            <p:txBody>
              <a:bodyPr wrap="none" rtlCol="0">
                <a:spAutoFit/>
              </a:bodyPr>
              <a:lstStyle/>
              <a:p>
                <a:r>
                  <a:rPr lang="en-US" sz="1200" b="1" dirty="0">
                    <a:solidFill>
                      <a:srgbClr val="000000"/>
                    </a:solidFill>
                    <a:latin typeface="+mj-lt"/>
                  </a:rPr>
                  <a:t>2.02</a:t>
                </a:r>
              </a:p>
            </p:txBody>
          </p:sp>
          <p:sp>
            <p:nvSpPr>
              <p:cNvPr id="28" name="TextBox 27"/>
              <p:cNvSpPr txBox="1"/>
              <p:nvPr/>
            </p:nvSpPr>
            <p:spPr>
              <a:xfrm>
                <a:off x="819293" y="2379663"/>
                <a:ext cx="482824" cy="207749"/>
              </a:xfrm>
              <a:prstGeom prst="rect">
                <a:avLst/>
              </a:prstGeom>
              <a:noFill/>
              <a:ln>
                <a:noFill/>
              </a:ln>
            </p:spPr>
            <p:txBody>
              <a:bodyPr wrap="none" rtlCol="0">
                <a:spAutoFit/>
              </a:bodyPr>
              <a:lstStyle/>
              <a:p>
                <a:r>
                  <a:rPr lang="en-US" sz="1200" b="1" dirty="0">
                    <a:solidFill>
                      <a:srgbClr val="000000"/>
                    </a:solidFill>
                    <a:latin typeface="+mj-lt"/>
                  </a:rPr>
                  <a:t>0.29</a:t>
                </a:r>
              </a:p>
            </p:txBody>
          </p:sp>
          <p:sp>
            <p:nvSpPr>
              <p:cNvPr id="29" name="TextBox 28"/>
              <p:cNvSpPr txBox="1"/>
              <p:nvPr/>
            </p:nvSpPr>
            <p:spPr>
              <a:xfrm>
                <a:off x="819293" y="3551078"/>
                <a:ext cx="482824" cy="207749"/>
              </a:xfrm>
              <a:prstGeom prst="rect">
                <a:avLst/>
              </a:prstGeom>
              <a:noFill/>
              <a:ln>
                <a:noFill/>
              </a:ln>
            </p:spPr>
            <p:txBody>
              <a:bodyPr wrap="none" rtlCol="0">
                <a:spAutoFit/>
              </a:bodyPr>
              <a:lstStyle/>
              <a:p>
                <a:r>
                  <a:rPr lang="en-US" sz="1200" b="1" dirty="0">
                    <a:solidFill>
                      <a:srgbClr val="000000"/>
                    </a:solidFill>
                    <a:latin typeface="+mj-lt"/>
                  </a:rPr>
                  <a:t>1.43</a:t>
                </a:r>
              </a:p>
            </p:txBody>
          </p:sp>
          <p:sp>
            <p:nvSpPr>
              <p:cNvPr id="31" name="TextBox 30"/>
              <p:cNvSpPr txBox="1"/>
              <p:nvPr/>
            </p:nvSpPr>
            <p:spPr>
              <a:xfrm>
                <a:off x="8620966" y="352962"/>
                <a:ext cx="482824" cy="207749"/>
              </a:xfrm>
              <a:prstGeom prst="rect">
                <a:avLst/>
              </a:prstGeom>
              <a:noFill/>
              <a:ln>
                <a:noFill/>
              </a:ln>
            </p:spPr>
            <p:txBody>
              <a:bodyPr wrap="none" rtlCol="0">
                <a:spAutoFit/>
              </a:bodyPr>
              <a:lstStyle/>
              <a:p>
                <a:r>
                  <a:rPr lang="en-US" sz="1200" b="1" dirty="0">
                    <a:solidFill>
                      <a:schemeClr val="bg1"/>
                    </a:solidFill>
                    <a:latin typeface="+mj-lt"/>
                  </a:rPr>
                  <a:t>4.41</a:t>
                </a:r>
              </a:p>
            </p:txBody>
          </p:sp>
          <p:sp>
            <p:nvSpPr>
              <p:cNvPr id="32" name="TextBox 31"/>
              <p:cNvSpPr txBox="1"/>
              <p:nvPr/>
            </p:nvSpPr>
            <p:spPr>
              <a:xfrm>
                <a:off x="4303713" y="352962"/>
                <a:ext cx="482824" cy="207749"/>
              </a:xfrm>
              <a:prstGeom prst="rect">
                <a:avLst/>
              </a:prstGeom>
              <a:noFill/>
              <a:ln>
                <a:noFill/>
              </a:ln>
            </p:spPr>
            <p:txBody>
              <a:bodyPr wrap="none" rtlCol="0">
                <a:spAutoFit/>
              </a:bodyPr>
              <a:lstStyle/>
              <a:p>
                <a:r>
                  <a:rPr lang="en-US" sz="1200" b="1" dirty="0">
                    <a:solidFill>
                      <a:schemeClr val="bg1"/>
                    </a:solidFill>
                    <a:latin typeface="+mj-lt"/>
                  </a:rPr>
                  <a:t>0.29</a:t>
                </a:r>
              </a:p>
            </p:txBody>
          </p:sp>
          <p:sp>
            <p:nvSpPr>
              <p:cNvPr id="33" name="TextBox 32"/>
              <p:cNvSpPr txBox="1"/>
              <p:nvPr/>
            </p:nvSpPr>
            <p:spPr>
              <a:xfrm>
                <a:off x="6453188" y="352962"/>
                <a:ext cx="482824" cy="207749"/>
              </a:xfrm>
              <a:prstGeom prst="rect">
                <a:avLst/>
              </a:prstGeom>
              <a:noFill/>
              <a:ln>
                <a:noFill/>
              </a:ln>
            </p:spPr>
            <p:txBody>
              <a:bodyPr wrap="none" rtlCol="0">
                <a:spAutoFit/>
              </a:bodyPr>
              <a:lstStyle/>
              <a:p>
                <a:r>
                  <a:rPr lang="en-US" sz="1200" b="1" dirty="0">
                    <a:solidFill>
                      <a:schemeClr val="bg1"/>
                    </a:solidFill>
                    <a:latin typeface="+mj-lt"/>
                  </a:rPr>
                  <a:t>2.06</a:t>
                </a:r>
              </a:p>
            </p:txBody>
          </p:sp>
          <p:sp>
            <p:nvSpPr>
              <p:cNvPr id="34" name="TextBox 33"/>
              <p:cNvSpPr txBox="1"/>
              <p:nvPr/>
            </p:nvSpPr>
            <p:spPr>
              <a:xfrm>
                <a:off x="819293" y="4732031"/>
                <a:ext cx="482824" cy="207749"/>
              </a:xfrm>
              <a:prstGeom prst="rect">
                <a:avLst/>
              </a:prstGeom>
              <a:noFill/>
              <a:ln>
                <a:noFill/>
              </a:ln>
            </p:spPr>
            <p:txBody>
              <a:bodyPr wrap="none" rtlCol="0">
                <a:spAutoFit/>
              </a:bodyPr>
              <a:lstStyle/>
              <a:p>
                <a:r>
                  <a:rPr lang="en-US" sz="1200" b="1" dirty="0">
                    <a:solidFill>
                      <a:srgbClr val="000000"/>
                    </a:solidFill>
                    <a:latin typeface="+mj-lt"/>
                  </a:rPr>
                  <a:t>3.15</a:t>
                </a:r>
              </a:p>
            </p:txBody>
          </p:sp>
          <p:sp>
            <p:nvSpPr>
              <p:cNvPr id="35" name="TextBox 34"/>
              <p:cNvSpPr txBox="1"/>
              <p:nvPr/>
            </p:nvSpPr>
            <p:spPr>
              <a:xfrm>
                <a:off x="2152485" y="352962"/>
                <a:ext cx="482824" cy="207749"/>
              </a:xfrm>
              <a:prstGeom prst="rect">
                <a:avLst/>
              </a:prstGeom>
              <a:noFill/>
              <a:ln>
                <a:noFill/>
              </a:ln>
            </p:spPr>
            <p:txBody>
              <a:bodyPr wrap="none" rtlCol="0">
                <a:spAutoFit/>
              </a:bodyPr>
              <a:lstStyle/>
              <a:p>
                <a:r>
                  <a:rPr lang="en-US" sz="1200" b="1" dirty="0">
                    <a:solidFill>
                      <a:schemeClr val="bg1"/>
                    </a:solidFill>
                    <a:latin typeface="+mj-lt"/>
                  </a:rPr>
                  <a:t>2.65</a:t>
                </a:r>
              </a:p>
            </p:txBody>
          </p:sp>
          <p:sp>
            <p:nvSpPr>
              <p:cNvPr id="48" name="TextBox 47"/>
              <p:cNvSpPr txBox="1"/>
              <p:nvPr userDrawn="1"/>
            </p:nvSpPr>
            <p:spPr>
              <a:xfrm>
                <a:off x="8620966" y="352962"/>
                <a:ext cx="482824" cy="207749"/>
              </a:xfrm>
              <a:prstGeom prst="rect">
                <a:avLst/>
              </a:prstGeom>
              <a:noFill/>
              <a:ln>
                <a:noFill/>
              </a:ln>
            </p:spPr>
            <p:txBody>
              <a:bodyPr wrap="none" rtlCol="0">
                <a:spAutoFit/>
              </a:bodyPr>
              <a:lstStyle/>
              <a:p>
                <a:r>
                  <a:rPr lang="en-US" sz="1200" b="1" dirty="0">
                    <a:solidFill>
                      <a:srgbClr val="000000"/>
                    </a:solidFill>
                    <a:latin typeface="+mj-lt"/>
                  </a:rPr>
                  <a:t>4.41</a:t>
                </a:r>
              </a:p>
            </p:txBody>
          </p:sp>
          <p:sp>
            <p:nvSpPr>
              <p:cNvPr id="49" name="TextBox 48"/>
              <p:cNvSpPr txBox="1"/>
              <p:nvPr userDrawn="1"/>
            </p:nvSpPr>
            <p:spPr>
              <a:xfrm>
                <a:off x="4303713" y="352962"/>
                <a:ext cx="482824" cy="207749"/>
              </a:xfrm>
              <a:prstGeom prst="rect">
                <a:avLst/>
              </a:prstGeom>
              <a:noFill/>
              <a:ln>
                <a:noFill/>
              </a:ln>
            </p:spPr>
            <p:txBody>
              <a:bodyPr wrap="none" rtlCol="0">
                <a:spAutoFit/>
              </a:bodyPr>
              <a:lstStyle/>
              <a:p>
                <a:r>
                  <a:rPr lang="en-US" sz="1200" b="1" dirty="0">
                    <a:solidFill>
                      <a:srgbClr val="000000"/>
                    </a:solidFill>
                    <a:latin typeface="+mj-lt"/>
                  </a:rPr>
                  <a:t>0.29</a:t>
                </a:r>
              </a:p>
            </p:txBody>
          </p:sp>
          <p:sp>
            <p:nvSpPr>
              <p:cNvPr id="50" name="TextBox 49"/>
              <p:cNvSpPr txBox="1"/>
              <p:nvPr userDrawn="1"/>
            </p:nvSpPr>
            <p:spPr>
              <a:xfrm>
                <a:off x="6453188" y="352962"/>
                <a:ext cx="482824" cy="207749"/>
              </a:xfrm>
              <a:prstGeom prst="rect">
                <a:avLst/>
              </a:prstGeom>
              <a:noFill/>
              <a:ln>
                <a:noFill/>
              </a:ln>
            </p:spPr>
            <p:txBody>
              <a:bodyPr wrap="none" rtlCol="0">
                <a:spAutoFit/>
              </a:bodyPr>
              <a:lstStyle/>
              <a:p>
                <a:r>
                  <a:rPr lang="en-US" sz="1200" b="1" dirty="0">
                    <a:solidFill>
                      <a:srgbClr val="000000"/>
                    </a:solidFill>
                    <a:latin typeface="+mj-lt"/>
                  </a:rPr>
                  <a:t>2.06</a:t>
                </a:r>
              </a:p>
            </p:txBody>
          </p:sp>
          <p:sp>
            <p:nvSpPr>
              <p:cNvPr id="52" name="TextBox 51"/>
              <p:cNvSpPr txBox="1"/>
              <p:nvPr userDrawn="1"/>
            </p:nvSpPr>
            <p:spPr>
              <a:xfrm>
                <a:off x="2152485" y="352962"/>
                <a:ext cx="482824" cy="207749"/>
              </a:xfrm>
              <a:prstGeom prst="rect">
                <a:avLst/>
              </a:prstGeom>
              <a:noFill/>
              <a:ln>
                <a:noFill/>
              </a:ln>
            </p:spPr>
            <p:txBody>
              <a:bodyPr wrap="none" rtlCol="0">
                <a:spAutoFit/>
              </a:bodyPr>
              <a:lstStyle/>
              <a:p>
                <a:r>
                  <a:rPr lang="en-US" sz="1200" b="1" dirty="0">
                    <a:solidFill>
                      <a:srgbClr val="000000"/>
                    </a:solidFill>
                    <a:latin typeface="+mj-lt"/>
                  </a:rPr>
                  <a:t>2.65</a:t>
                </a:r>
              </a:p>
            </p:txBody>
          </p:sp>
          <p:cxnSp>
            <p:nvCxnSpPr>
              <p:cNvPr id="53" name="Straight Connector 52"/>
              <p:cNvCxnSpPr/>
              <p:nvPr userDrawn="1"/>
            </p:nvCxnSpPr>
            <p:spPr>
              <a:xfrm>
                <a:off x="2152650" y="0"/>
                <a:ext cx="0" cy="5143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userDrawn="1"/>
            </p:nvCxnSpPr>
            <p:spPr>
              <a:xfrm>
                <a:off x="4303713" y="0"/>
                <a:ext cx="0" cy="5143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userDrawn="1"/>
            </p:nvCxnSpPr>
            <p:spPr>
              <a:xfrm>
                <a:off x="6442733" y="0"/>
                <a:ext cx="0" cy="5143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userDrawn="1"/>
            </p:nvCxnSpPr>
            <p:spPr>
              <a:xfrm>
                <a:off x="8600145" y="0"/>
                <a:ext cx="0" cy="5143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userDrawn="1"/>
            </p:nvCxnSpPr>
            <p:spPr>
              <a:xfrm>
                <a:off x="0" y="1189170"/>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userDrawn="1"/>
            </p:nvCxnSpPr>
            <p:spPr>
              <a:xfrm>
                <a:off x="0" y="2370124"/>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userDrawn="1"/>
            </p:nvCxnSpPr>
            <p:spPr>
              <a:xfrm>
                <a:off x="0" y="3551078"/>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732031"/>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61" name="Picture 6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62413" y="1304385"/>
                <a:ext cx="2234220" cy="1641814"/>
              </a:xfrm>
              <a:prstGeom prst="rect">
                <a:avLst/>
              </a:prstGeom>
              <a:noFill/>
              <a:ln>
                <a:noFill/>
              </a:ln>
            </p:spPr>
          </p:pic>
          <p:sp>
            <p:nvSpPr>
              <p:cNvPr id="62" name="TextBox 61"/>
              <p:cNvSpPr txBox="1"/>
              <p:nvPr userDrawn="1"/>
            </p:nvSpPr>
            <p:spPr>
              <a:xfrm>
                <a:off x="4725620" y="1035550"/>
                <a:ext cx="4186145" cy="2723822"/>
              </a:xfrm>
              <a:prstGeom prst="rect">
                <a:avLst/>
              </a:prstGeom>
              <a:solidFill>
                <a:srgbClr val="FFFFFF"/>
              </a:solid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dirty="0">
                    <a:solidFill>
                      <a:srgbClr val="000000"/>
                    </a:solidFill>
                  </a:rPr>
                  <a:t>REPOSITION OR</a:t>
                </a:r>
                <a:r>
                  <a:rPr lang="en-US" sz="1600" b="1" baseline="0" dirty="0">
                    <a:solidFill>
                      <a:srgbClr val="000000"/>
                    </a:solidFill>
                  </a:rPr>
                  <a:t> CREATE GUIDES ON GRID</a:t>
                </a:r>
                <a:endParaRPr lang="en-US" sz="1600" b="1" dirty="0">
                  <a:solidFill>
                    <a:srgbClr val="000000"/>
                  </a:solidFill>
                </a:endParaRPr>
              </a:p>
              <a:p>
                <a:r>
                  <a:rPr lang="en-US" dirty="0">
                    <a:solidFill>
                      <a:srgbClr val="000000"/>
                    </a:solidFill>
                  </a:rPr>
                  <a:t>If a guide is accidentally moved or you start with a blank document that does not have guides placed do the following:</a:t>
                </a:r>
              </a:p>
              <a:p>
                <a:pPr marL="342900" indent="-342900">
                  <a:buFont typeface="+mj-lt"/>
                  <a:buAutoNum type="arabicPeriod"/>
                </a:pPr>
                <a:r>
                  <a:rPr lang="en-US" sz="1600" baseline="0" dirty="0">
                    <a:solidFill>
                      <a:srgbClr val="000000"/>
                    </a:solidFill>
                  </a:rPr>
                  <a:t>Turn on Snap to Grid</a:t>
                </a:r>
              </a:p>
              <a:p>
                <a:pPr marL="342900" indent="-342900">
                  <a:buFont typeface="+mj-lt"/>
                  <a:buAutoNum type="arabicPeriod"/>
                </a:pPr>
                <a:r>
                  <a:rPr lang="en-US" sz="1600" baseline="0" dirty="0">
                    <a:solidFill>
                      <a:srgbClr val="000000"/>
                    </a:solidFill>
                  </a:rPr>
                  <a:t>Set grid settings to 1/24” or .042”</a:t>
                </a:r>
              </a:p>
              <a:p>
                <a:pPr marL="342900" indent="-342900">
                  <a:buFont typeface="+mj-lt"/>
                  <a:buAutoNum type="arabicPeriod"/>
                </a:pPr>
                <a:r>
                  <a:rPr lang="en-US" sz="1600" baseline="0" dirty="0">
                    <a:solidFill>
                      <a:srgbClr val="000000"/>
                    </a:solidFill>
                  </a:rPr>
                  <a:t>Turn on both Guide Settings</a:t>
                </a:r>
              </a:p>
              <a:p>
                <a:pPr marL="342900" indent="-342900">
                  <a:buFont typeface="+mj-lt"/>
                  <a:buAutoNum type="arabicPeriod"/>
                </a:pPr>
                <a:r>
                  <a:rPr lang="en-US" sz="1600" baseline="0" dirty="0">
                    <a:solidFill>
                      <a:srgbClr val="000000"/>
                    </a:solidFill>
                  </a:rPr>
                  <a:t>Use the lines and grey measurements on this slide to position guides</a:t>
                </a:r>
              </a:p>
              <a:p>
                <a:pPr marL="342900" indent="-342900">
                  <a:buFont typeface="+mj-lt"/>
                  <a:buAutoNum type="arabicPeriod"/>
                </a:pPr>
                <a:r>
                  <a:rPr lang="en-US" sz="1600" baseline="0" dirty="0">
                    <a:solidFill>
                      <a:srgbClr val="000000"/>
                    </a:solidFill>
                  </a:rPr>
                  <a:t>To move guides, click on guide outside of slide in grey area and drag to position.</a:t>
                </a:r>
              </a:p>
              <a:p>
                <a:pPr marL="342900" indent="-342900">
                  <a:buFont typeface="+mj-lt"/>
                  <a:buAutoNum type="arabicPeriod"/>
                </a:pPr>
                <a:r>
                  <a:rPr lang="en-US" sz="1600" baseline="0" dirty="0">
                    <a:solidFill>
                      <a:srgbClr val="000000"/>
                    </a:solidFill>
                  </a:rPr>
                  <a:t>To add new guides, click on a guide outside of slide in grey area while holding CTRL and drag </a:t>
                </a:r>
                <a:br>
                  <a:rPr lang="en-US" sz="1600" baseline="0" dirty="0">
                    <a:solidFill>
                      <a:srgbClr val="000000"/>
                    </a:solidFill>
                  </a:rPr>
                </a:br>
                <a:r>
                  <a:rPr lang="en-US" sz="1600" baseline="0" dirty="0">
                    <a:solidFill>
                      <a:srgbClr val="000000"/>
                    </a:solidFill>
                  </a:rPr>
                  <a:t>to position </a:t>
                </a:r>
              </a:p>
            </p:txBody>
          </p:sp>
          <p:pic>
            <p:nvPicPr>
              <p:cNvPr id="63" name="Picture 6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07835" y="3307251"/>
                <a:ext cx="2468680" cy="1595861"/>
              </a:xfrm>
              <a:prstGeom prst="rect">
                <a:avLst/>
              </a:prstGeom>
              <a:ln w="76200">
                <a:solidFill>
                  <a:schemeClr val="accent2"/>
                </a:solidFill>
                <a:miter lim="800000"/>
              </a:ln>
            </p:spPr>
          </p:pic>
          <p:sp>
            <p:nvSpPr>
              <p:cNvPr id="64" name="Rectangle 63"/>
              <p:cNvSpPr/>
              <p:nvPr userDrawn="1"/>
            </p:nvSpPr>
            <p:spPr>
              <a:xfrm>
                <a:off x="3112610" y="3416660"/>
                <a:ext cx="576075" cy="512967"/>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95184823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Logo Footer-FOR REFERENCE ONLY">
    <p:spTree>
      <p:nvGrpSpPr>
        <p:cNvPr id="1" name=""/>
        <p:cNvGrpSpPr/>
        <p:nvPr/>
      </p:nvGrpSpPr>
      <p:grpSpPr>
        <a:xfrm>
          <a:off x="0" y="0"/>
          <a:ext cx="0" cy="0"/>
          <a:chOff x="0" y="0"/>
          <a:chExt cx="0" cy="0"/>
        </a:xfrm>
      </p:grpSpPr>
      <p:sp>
        <p:nvSpPr>
          <p:cNvPr id="4" name="Freeform 6"/>
          <p:cNvSpPr>
            <a:spLocks noEditPoints="1"/>
          </p:cNvSpPr>
          <p:nvPr userDrawn="1"/>
        </p:nvSpPr>
        <p:spPr bwMode="auto">
          <a:xfrm>
            <a:off x="8604525" y="6501400"/>
            <a:ext cx="411480" cy="228600"/>
          </a:xfrm>
          <a:custGeom>
            <a:avLst/>
            <a:gdLst>
              <a:gd name="T0" fmla="*/ 693 w 1044"/>
              <a:gd name="T1" fmla="*/ 280 h 576"/>
              <a:gd name="T2" fmla="*/ 693 w 1044"/>
              <a:gd name="T3" fmla="*/ 280 h 576"/>
              <a:gd name="T4" fmla="*/ 413 w 1044"/>
              <a:gd name="T5" fmla="*/ 561 h 576"/>
              <a:gd name="T6" fmla="*/ 347 w 1044"/>
              <a:gd name="T7" fmla="*/ 561 h 576"/>
              <a:gd name="T8" fmla="*/ 347 w 1044"/>
              <a:gd name="T9" fmla="*/ 455 h 576"/>
              <a:gd name="T10" fmla="*/ 413 w 1044"/>
              <a:gd name="T11" fmla="*/ 455 h 576"/>
              <a:gd name="T12" fmla="*/ 588 w 1044"/>
              <a:gd name="T13" fmla="*/ 280 h 576"/>
              <a:gd name="T14" fmla="*/ 413 w 1044"/>
              <a:gd name="T15" fmla="*/ 105 h 576"/>
              <a:gd name="T16" fmla="*/ 347 w 1044"/>
              <a:gd name="T17" fmla="*/ 105 h 576"/>
              <a:gd name="T18" fmla="*/ 347 w 1044"/>
              <a:gd name="T19" fmla="*/ 0 h 576"/>
              <a:gd name="T20" fmla="*/ 413 w 1044"/>
              <a:gd name="T21" fmla="*/ 0 h 576"/>
              <a:gd name="T22" fmla="*/ 693 w 1044"/>
              <a:gd name="T23" fmla="*/ 280 h 576"/>
              <a:gd name="T24" fmla="*/ 693 w 1044"/>
              <a:gd name="T25" fmla="*/ 280 h 576"/>
              <a:gd name="T26" fmla="*/ 693 w 1044"/>
              <a:gd name="T27" fmla="*/ 280 h 576"/>
              <a:gd name="T28" fmla="*/ 693 w 1044"/>
              <a:gd name="T29" fmla="*/ 280 h 576"/>
              <a:gd name="T30" fmla="*/ 693 w 1044"/>
              <a:gd name="T31" fmla="*/ 101 h 576"/>
              <a:gd name="T32" fmla="*/ 820 w 1044"/>
              <a:gd name="T33" fmla="*/ 101 h 576"/>
              <a:gd name="T34" fmla="*/ 902 w 1044"/>
              <a:gd name="T35" fmla="*/ 127 h 576"/>
              <a:gd name="T36" fmla="*/ 928 w 1044"/>
              <a:gd name="T37" fmla="*/ 191 h 576"/>
              <a:gd name="T38" fmla="*/ 825 w 1044"/>
              <a:gd name="T39" fmla="*/ 281 h 576"/>
              <a:gd name="T40" fmla="*/ 793 w 1044"/>
              <a:gd name="T41" fmla="*/ 281 h 576"/>
              <a:gd name="T42" fmla="*/ 756 w 1044"/>
              <a:gd name="T43" fmla="*/ 361 h 576"/>
              <a:gd name="T44" fmla="*/ 963 w 1044"/>
              <a:gd name="T45" fmla="*/ 576 h 576"/>
              <a:gd name="T46" fmla="*/ 1044 w 1044"/>
              <a:gd name="T47" fmla="*/ 508 h 576"/>
              <a:gd name="T48" fmla="*/ 897 w 1044"/>
              <a:gd name="T49" fmla="*/ 360 h 576"/>
              <a:gd name="T50" fmla="*/ 1033 w 1044"/>
              <a:gd name="T51" fmla="*/ 193 h 576"/>
              <a:gd name="T52" fmla="*/ 975 w 1044"/>
              <a:gd name="T53" fmla="*/ 50 h 576"/>
              <a:gd name="T54" fmla="*/ 812 w 1044"/>
              <a:gd name="T55" fmla="*/ 0 h 576"/>
              <a:gd name="T56" fmla="*/ 693 w 1044"/>
              <a:gd name="T57" fmla="*/ 0 h 576"/>
              <a:gd name="T58" fmla="*/ 693 w 1044"/>
              <a:gd name="T59" fmla="*/ 101 h 576"/>
              <a:gd name="T60" fmla="*/ 350 w 1044"/>
              <a:gd name="T61" fmla="*/ 224 h 576"/>
              <a:gd name="T62" fmla="*/ 114 w 1044"/>
              <a:gd name="T63" fmla="*/ 224 h 576"/>
              <a:gd name="T64" fmla="*/ 114 w 1044"/>
              <a:gd name="T65" fmla="*/ 0 h 576"/>
              <a:gd name="T66" fmla="*/ 0 w 1044"/>
              <a:gd name="T67" fmla="*/ 0 h 576"/>
              <a:gd name="T68" fmla="*/ 0 w 1044"/>
              <a:gd name="T69" fmla="*/ 561 h 576"/>
              <a:gd name="T70" fmla="*/ 114 w 1044"/>
              <a:gd name="T71" fmla="*/ 561 h 576"/>
              <a:gd name="T72" fmla="*/ 114 w 1044"/>
              <a:gd name="T73" fmla="*/ 336 h 576"/>
              <a:gd name="T74" fmla="*/ 350 w 1044"/>
              <a:gd name="T75" fmla="*/ 336 h 576"/>
              <a:gd name="T76" fmla="*/ 350 w 1044"/>
              <a:gd name="T77" fmla="*/ 224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4" h="576">
                <a:moveTo>
                  <a:pt x="693" y="280"/>
                </a:moveTo>
                <a:cubicBezTo>
                  <a:pt x="693" y="280"/>
                  <a:pt x="693" y="280"/>
                  <a:pt x="693" y="280"/>
                </a:cubicBezTo>
                <a:cubicBezTo>
                  <a:pt x="693" y="442"/>
                  <a:pt x="575" y="561"/>
                  <a:pt x="413" y="561"/>
                </a:cubicBezTo>
                <a:cubicBezTo>
                  <a:pt x="347" y="561"/>
                  <a:pt x="347" y="561"/>
                  <a:pt x="347" y="561"/>
                </a:cubicBezTo>
                <a:cubicBezTo>
                  <a:pt x="347" y="455"/>
                  <a:pt x="347" y="455"/>
                  <a:pt x="347" y="455"/>
                </a:cubicBezTo>
                <a:cubicBezTo>
                  <a:pt x="413" y="455"/>
                  <a:pt x="413" y="455"/>
                  <a:pt x="413" y="455"/>
                </a:cubicBezTo>
                <a:cubicBezTo>
                  <a:pt x="516" y="455"/>
                  <a:pt x="588" y="383"/>
                  <a:pt x="588" y="280"/>
                </a:cubicBezTo>
                <a:cubicBezTo>
                  <a:pt x="588" y="177"/>
                  <a:pt x="516" y="105"/>
                  <a:pt x="413" y="105"/>
                </a:cubicBezTo>
                <a:cubicBezTo>
                  <a:pt x="347" y="105"/>
                  <a:pt x="347" y="105"/>
                  <a:pt x="347" y="105"/>
                </a:cubicBezTo>
                <a:cubicBezTo>
                  <a:pt x="347" y="0"/>
                  <a:pt x="347" y="0"/>
                  <a:pt x="347" y="0"/>
                </a:cubicBezTo>
                <a:cubicBezTo>
                  <a:pt x="413" y="0"/>
                  <a:pt x="413" y="0"/>
                  <a:pt x="413" y="0"/>
                </a:cubicBezTo>
                <a:cubicBezTo>
                  <a:pt x="575" y="0"/>
                  <a:pt x="693" y="118"/>
                  <a:pt x="693" y="280"/>
                </a:cubicBezTo>
                <a:cubicBezTo>
                  <a:pt x="693" y="280"/>
                  <a:pt x="693" y="280"/>
                  <a:pt x="693" y="280"/>
                </a:cubicBezTo>
                <a:cubicBezTo>
                  <a:pt x="693" y="280"/>
                  <a:pt x="693" y="280"/>
                  <a:pt x="693" y="280"/>
                </a:cubicBezTo>
                <a:cubicBezTo>
                  <a:pt x="693" y="280"/>
                  <a:pt x="693" y="280"/>
                  <a:pt x="693" y="280"/>
                </a:cubicBezTo>
                <a:close/>
                <a:moveTo>
                  <a:pt x="693" y="101"/>
                </a:moveTo>
                <a:cubicBezTo>
                  <a:pt x="820" y="101"/>
                  <a:pt x="820" y="101"/>
                  <a:pt x="820" y="101"/>
                </a:cubicBezTo>
                <a:cubicBezTo>
                  <a:pt x="858" y="101"/>
                  <a:pt x="884" y="109"/>
                  <a:pt x="902" y="127"/>
                </a:cubicBezTo>
                <a:cubicBezTo>
                  <a:pt x="919" y="144"/>
                  <a:pt x="928" y="166"/>
                  <a:pt x="928" y="191"/>
                </a:cubicBezTo>
                <a:cubicBezTo>
                  <a:pt x="928" y="247"/>
                  <a:pt x="879" y="281"/>
                  <a:pt x="825" y="281"/>
                </a:cubicBezTo>
                <a:cubicBezTo>
                  <a:pt x="793" y="281"/>
                  <a:pt x="793" y="281"/>
                  <a:pt x="793" y="281"/>
                </a:cubicBezTo>
                <a:cubicBezTo>
                  <a:pt x="756" y="361"/>
                  <a:pt x="756" y="361"/>
                  <a:pt x="756" y="361"/>
                </a:cubicBezTo>
                <a:cubicBezTo>
                  <a:pt x="963" y="576"/>
                  <a:pt x="963" y="576"/>
                  <a:pt x="963" y="576"/>
                </a:cubicBezTo>
                <a:cubicBezTo>
                  <a:pt x="1044" y="508"/>
                  <a:pt x="1044" y="508"/>
                  <a:pt x="1044" y="508"/>
                </a:cubicBezTo>
                <a:cubicBezTo>
                  <a:pt x="897" y="360"/>
                  <a:pt x="897" y="360"/>
                  <a:pt x="897" y="360"/>
                </a:cubicBezTo>
                <a:cubicBezTo>
                  <a:pt x="978" y="345"/>
                  <a:pt x="1033" y="271"/>
                  <a:pt x="1033" y="193"/>
                </a:cubicBezTo>
                <a:cubicBezTo>
                  <a:pt x="1033" y="135"/>
                  <a:pt x="1017" y="90"/>
                  <a:pt x="975" y="50"/>
                </a:cubicBezTo>
                <a:cubicBezTo>
                  <a:pt x="932" y="10"/>
                  <a:pt x="884" y="0"/>
                  <a:pt x="812" y="0"/>
                </a:cubicBezTo>
                <a:cubicBezTo>
                  <a:pt x="693" y="0"/>
                  <a:pt x="693" y="0"/>
                  <a:pt x="693" y="0"/>
                </a:cubicBezTo>
                <a:lnTo>
                  <a:pt x="693" y="101"/>
                </a:lnTo>
                <a:close/>
                <a:moveTo>
                  <a:pt x="350" y="224"/>
                </a:moveTo>
                <a:cubicBezTo>
                  <a:pt x="114" y="224"/>
                  <a:pt x="114" y="224"/>
                  <a:pt x="114" y="224"/>
                </a:cubicBezTo>
                <a:cubicBezTo>
                  <a:pt x="114" y="0"/>
                  <a:pt x="114" y="0"/>
                  <a:pt x="114" y="0"/>
                </a:cubicBezTo>
                <a:cubicBezTo>
                  <a:pt x="0" y="0"/>
                  <a:pt x="0" y="0"/>
                  <a:pt x="0" y="0"/>
                </a:cubicBezTo>
                <a:cubicBezTo>
                  <a:pt x="0" y="561"/>
                  <a:pt x="0" y="561"/>
                  <a:pt x="0" y="561"/>
                </a:cubicBezTo>
                <a:cubicBezTo>
                  <a:pt x="114" y="561"/>
                  <a:pt x="114" y="561"/>
                  <a:pt x="114" y="561"/>
                </a:cubicBezTo>
                <a:cubicBezTo>
                  <a:pt x="114" y="336"/>
                  <a:pt x="114" y="336"/>
                  <a:pt x="114" y="336"/>
                </a:cubicBezTo>
                <a:cubicBezTo>
                  <a:pt x="350" y="336"/>
                  <a:pt x="350" y="336"/>
                  <a:pt x="350" y="336"/>
                </a:cubicBezTo>
                <a:lnTo>
                  <a:pt x="350" y="22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54080753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0" y="-6945"/>
            <a:ext cx="9144000" cy="1164167"/>
          </a:xfrm>
          <a:prstGeom prst="rect">
            <a:avLst/>
          </a:prstGeom>
        </p:spPr>
        <p:txBody>
          <a:bodyPr vert="horz" lIns="228600" tIns="45720" rIns="228600" bIns="45720" rtlCol="0" anchor="b" anchorCtr="0">
            <a:noAutofit/>
          </a:bodyPr>
          <a:lstStyle/>
          <a:p>
            <a:r>
              <a:rPr lang="en-US" dirty="0"/>
              <a:t>Click To Add Title</a:t>
            </a:r>
          </a:p>
        </p:txBody>
      </p:sp>
      <p:sp>
        <p:nvSpPr>
          <p:cNvPr id="7" name="Text Placeholder 6"/>
          <p:cNvSpPr>
            <a:spLocks noGrp="1"/>
          </p:cNvSpPr>
          <p:nvPr>
            <p:ph type="body" idx="1"/>
          </p:nvPr>
        </p:nvSpPr>
        <p:spPr>
          <a:xfrm>
            <a:off x="0" y="1392172"/>
            <a:ext cx="9144000" cy="4290483"/>
          </a:xfrm>
          <a:prstGeom prst="rect">
            <a:avLst/>
          </a:prstGeom>
        </p:spPr>
        <p:txBody>
          <a:bodyPr vert="horz" lIns="228600" tIns="45720" rIns="22860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dk1" tx1="lt1" bg2="dk2" tx2="lt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 id="2147483989" r:id="rId12"/>
    <p:sldLayoutId id="2147483990" r:id="rId13"/>
    <p:sldLayoutId id="2147483991" r:id="rId14"/>
    <p:sldLayoutId id="2147483992" r:id="rId15"/>
    <p:sldLayoutId id="2147483993" r:id="rId16"/>
    <p:sldLayoutId id="2147483994" r:id="rId17"/>
    <p:sldLayoutId id="2147483995" r:id="rId18"/>
    <p:sldLayoutId id="2147484016" r:id="rId19"/>
    <p:sldLayoutId id="2147484017" r:id="rId20"/>
    <p:sldLayoutId id="2147483996" r:id="rId21"/>
    <p:sldLayoutId id="2147483997" r:id="rId22"/>
    <p:sldLayoutId id="2147483998" r:id="rId23"/>
    <p:sldLayoutId id="2147483999" r:id="rId24"/>
    <p:sldLayoutId id="2147484014" r:id="rId25"/>
    <p:sldLayoutId id="2147484015" r:id="rId26"/>
    <p:sldLayoutId id="2147484000" r:id="rId27"/>
    <p:sldLayoutId id="2147484001" r:id="rId28"/>
    <p:sldLayoutId id="2147484002" r:id="rId29"/>
    <p:sldLayoutId id="2147484003" r:id="rId30"/>
    <p:sldLayoutId id="2147484004" r:id="rId31"/>
    <p:sldLayoutId id="2147484005" r:id="rId32"/>
    <p:sldLayoutId id="2147484006" r:id="rId33"/>
    <p:sldLayoutId id="2147484007" r:id="rId34"/>
    <p:sldLayoutId id="2147484008" r:id="rId35"/>
    <p:sldLayoutId id="2147484009" r:id="rId36"/>
    <p:sldLayoutId id="2147484010" r:id="rId37"/>
    <p:sldLayoutId id="2147484011" r:id="rId38"/>
    <p:sldLayoutId id="2147484012" r:id="rId39"/>
    <p:sldLayoutId id="2147484018" r:id="rId40"/>
    <p:sldLayoutId id="2147484019" r:id="rId41"/>
  </p:sldLayoutIdLst>
  <p:transition>
    <p:fade/>
  </p:transition>
  <p:txStyles>
    <p:titleStyle>
      <a:lvl1pPr algn="l" defTabSz="914400" rtl="0" eaLnBrk="1" latinLnBrk="0" hangingPunct="1">
        <a:lnSpc>
          <a:spcPts val="2600"/>
        </a:lnSpc>
        <a:spcBef>
          <a:spcPct val="0"/>
        </a:spcBef>
        <a:buNone/>
        <a:defRPr sz="2400" b="1" kern="1200" cap="none" spc="0" baseline="0">
          <a:solidFill>
            <a:schemeClr val="tx1"/>
          </a:solidFill>
          <a:latin typeface="+mj-lt"/>
          <a:ea typeface="+mj-ea"/>
          <a:cs typeface="+mj-cs"/>
        </a:defRPr>
      </a:lvl1pPr>
    </p:titleStyle>
    <p:bodyStyle>
      <a:lvl1pPr marL="182880" indent="-182880" algn="l" defTabSz="914400" rtl="0" eaLnBrk="1" latinLnBrk="0" hangingPunct="1">
        <a:spcBef>
          <a:spcPct val="20000"/>
        </a:spcBef>
        <a:buSzPct val="75000"/>
        <a:buFont typeface="Wingdings" pitchFamily="2" charset="2"/>
        <a:buChar char="§"/>
        <a:defRPr sz="1800" kern="1200" cap="none" spc="0" baseline="0">
          <a:solidFill>
            <a:schemeClr val="tx1"/>
          </a:solidFill>
          <a:latin typeface="+mn-lt"/>
          <a:ea typeface="+mn-ea"/>
          <a:cs typeface="+mn-cs"/>
        </a:defRPr>
      </a:lvl1pPr>
      <a:lvl2pPr marL="365760" indent="-182880" algn="l" defTabSz="914400" rtl="0" eaLnBrk="1" latinLnBrk="0" hangingPunct="1">
        <a:spcBef>
          <a:spcPct val="20000"/>
        </a:spcBef>
        <a:buSzPct val="75000"/>
        <a:buFont typeface="Courier New" pitchFamily="49" charset="0"/>
        <a:buChar char="o"/>
        <a:defRPr sz="1600" kern="1200" baseline="0">
          <a:solidFill>
            <a:schemeClr val="tx1"/>
          </a:solidFill>
          <a:latin typeface="+mn-lt"/>
          <a:ea typeface="+mn-ea"/>
          <a:cs typeface="+mn-cs"/>
        </a:defRPr>
      </a:lvl2pPr>
      <a:lvl3pPr marL="548640" indent="-182880" algn="l" defTabSz="914400" rtl="0" eaLnBrk="1" latinLnBrk="0" hangingPunct="1">
        <a:spcBef>
          <a:spcPct val="20000"/>
        </a:spcBef>
        <a:buFont typeface="Arial" pitchFamily="34" charset="0"/>
        <a:buChar char="•"/>
        <a:defRPr sz="1400" kern="1200" baseline="0">
          <a:solidFill>
            <a:schemeClr val="tx1"/>
          </a:solidFill>
          <a:latin typeface="+mn-lt"/>
          <a:ea typeface="+mn-ea"/>
          <a:cs typeface="+mn-cs"/>
        </a:defRPr>
      </a:lvl3pPr>
      <a:lvl4pPr marL="731520" indent="-182880" algn="l" defTabSz="914400" rtl="0" eaLnBrk="1" latinLnBrk="0" hangingPunct="1">
        <a:spcBef>
          <a:spcPct val="20000"/>
        </a:spcBef>
        <a:buSzPct val="100000"/>
        <a:buFont typeface="Arial Narrow" pitchFamily="34" charset="0"/>
        <a:buChar char="»"/>
        <a:defRPr sz="1200" kern="1200" baseline="0">
          <a:solidFill>
            <a:schemeClr val="tx1"/>
          </a:solidFill>
          <a:latin typeface="+mn-lt"/>
          <a:ea typeface="+mn-ea"/>
          <a:cs typeface="+mn-cs"/>
        </a:defRPr>
      </a:lvl4pPr>
      <a:lvl5pPr marL="914400" indent="-182880" algn="l" defTabSz="914400" rtl="0" eaLnBrk="1" latinLnBrk="0" hangingPunct="1">
        <a:spcBef>
          <a:spcPct val="20000"/>
        </a:spcBef>
        <a:buSzPct val="85000"/>
        <a:buFont typeface="Wingdings" pitchFamily="2" charset="2"/>
        <a:buChar char="§"/>
        <a:tabLst>
          <a:tab pos="1485900" algn="l"/>
        </a:tabLst>
        <a:defRPr sz="1100" kern="120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house on the water&#10;&#10;AI-generated content may be incorrect.">
            <a:extLst>
              <a:ext uri="{FF2B5EF4-FFF2-40B4-BE49-F238E27FC236}">
                <a16:creationId xmlns:a16="http://schemas.microsoft.com/office/drawing/2014/main" id="{6E961746-26B1-5DF7-F383-34D8FCAB96FE}"/>
              </a:ext>
            </a:extLst>
          </p:cNvPr>
          <p:cNvPicPr>
            <a:picLocks noChangeAspect="1"/>
          </p:cNvPicPr>
          <p:nvPr/>
        </p:nvPicPr>
        <p:blipFill>
          <a:blip r:embed="rId3" cstate="print">
            <a:extLst>
              <a:ext uri="{28A0092B-C50C-407E-A947-70E740481C1C}">
                <a14:useLocalDpi xmlns:a14="http://schemas.microsoft.com/office/drawing/2010/main" val="0"/>
              </a:ext>
            </a:extLst>
          </a:blip>
          <a:srcRect t="12566" r="174" b="18562"/>
          <a:stretch>
            <a:fillRect/>
          </a:stretch>
        </p:blipFill>
        <p:spPr>
          <a:xfrm>
            <a:off x="1" y="0"/>
            <a:ext cx="9143999" cy="6308724"/>
          </a:xfrm>
          <a:prstGeom prst="rect">
            <a:avLst/>
          </a:prstGeom>
        </p:spPr>
      </p:pic>
      <p:sp>
        <p:nvSpPr>
          <p:cNvPr id="2" name="Title 1"/>
          <p:cNvSpPr>
            <a:spLocks noGrp="1"/>
          </p:cNvSpPr>
          <p:nvPr>
            <p:ph type="title"/>
          </p:nvPr>
        </p:nvSpPr>
        <p:spPr>
          <a:xfrm>
            <a:off x="228600" y="685801"/>
            <a:ext cx="6477000" cy="1066800"/>
          </a:xfrm>
        </p:spPr>
        <p:txBody>
          <a:bodyPr/>
          <a:lstStyle/>
          <a:p>
            <a:pPr>
              <a:lnSpc>
                <a:spcPct val="100000"/>
              </a:lnSpc>
            </a:pPr>
            <a:br>
              <a:rPr lang="en-US" sz="2800">
                <a:solidFill>
                  <a:schemeClr val="bg1">
                    <a:lumMod val="75000"/>
                  </a:schemeClr>
                </a:solidFill>
                <a:latin typeface="Arial Black" panose="020B0A04020102020204" pitchFamily="34" charset="0"/>
              </a:rPr>
            </a:br>
            <a:br>
              <a:rPr lang="en-US" sz="2800">
                <a:solidFill>
                  <a:schemeClr val="bg1">
                    <a:lumMod val="75000"/>
                  </a:schemeClr>
                </a:solidFill>
                <a:latin typeface="Arial Black" panose="020B0A04020102020204" pitchFamily="34" charset="0"/>
              </a:rPr>
            </a:br>
            <a:br>
              <a:rPr lang="en-US" sz="2800">
                <a:solidFill>
                  <a:schemeClr val="bg1">
                    <a:lumMod val="75000"/>
                  </a:schemeClr>
                </a:solidFill>
                <a:latin typeface="Arial Black" panose="020B0A04020102020204" pitchFamily="34" charset="0"/>
              </a:rPr>
            </a:br>
            <a:r>
              <a:rPr lang="en-US" sz="2800">
                <a:solidFill>
                  <a:schemeClr val="bg1">
                    <a:lumMod val="75000"/>
                  </a:schemeClr>
                </a:solidFill>
                <a:latin typeface="Arial Black" panose="020B0A04020102020204" pitchFamily="34" charset="0"/>
              </a:rPr>
              <a:t>Virgil </a:t>
            </a:r>
            <a:r>
              <a:rPr lang="en-US" sz="2800" dirty="0">
                <a:solidFill>
                  <a:schemeClr val="bg1">
                    <a:lumMod val="75000"/>
                  </a:schemeClr>
                </a:solidFill>
                <a:latin typeface="Arial Black" panose="020B0A04020102020204" pitchFamily="34" charset="0"/>
              </a:rPr>
              <a:t>R. Hazelett Reservoir at Cobbs Creek</a:t>
            </a:r>
            <a:br>
              <a:rPr lang="en-US" sz="2400" dirty="0">
                <a:solidFill>
                  <a:schemeClr val="bg2"/>
                </a:solidFill>
              </a:rPr>
            </a:br>
            <a:br>
              <a:rPr lang="en-US" sz="1000" dirty="0">
                <a:solidFill>
                  <a:schemeClr val="bg2"/>
                </a:solidFill>
              </a:rPr>
            </a:br>
            <a:r>
              <a:rPr lang="en-US" sz="1600" dirty="0">
                <a:solidFill>
                  <a:schemeClr val="bg1">
                    <a:lumMod val="75000"/>
                  </a:schemeClr>
                </a:solidFill>
              </a:rPr>
              <a:t>Submitting Firm</a:t>
            </a:r>
            <a:br>
              <a:rPr lang="en-US" sz="1600" dirty="0">
                <a:solidFill>
                  <a:schemeClr val="bg1">
                    <a:lumMod val="75000"/>
                  </a:schemeClr>
                </a:solidFill>
              </a:rPr>
            </a:br>
            <a:r>
              <a:rPr lang="en-US" sz="1600" b="0" dirty="0">
                <a:solidFill>
                  <a:schemeClr val="bg1">
                    <a:lumMod val="75000"/>
                  </a:schemeClr>
                </a:solidFill>
              </a:rPr>
              <a:t>Arcadis U.S., Inc.</a:t>
            </a:r>
            <a:br>
              <a:rPr lang="en-US" sz="1600" b="0" dirty="0">
                <a:solidFill>
                  <a:schemeClr val="bg1">
                    <a:lumMod val="75000"/>
                  </a:schemeClr>
                </a:solidFill>
              </a:rPr>
            </a:br>
            <a:br>
              <a:rPr lang="en-US" sz="1600" b="0" dirty="0">
                <a:solidFill>
                  <a:schemeClr val="bg1">
                    <a:lumMod val="75000"/>
                  </a:schemeClr>
                </a:solidFill>
              </a:rPr>
            </a:br>
            <a:r>
              <a:rPr lang="en-US" sz="1600" dirty="0">
                <a:solidFill>
                  <a:schemeClr val="bg1">
                    <a:lumMod val="75000"/>
                  </a:schemeClr>
                </a:solidFill>
              </a:rPr>
              <a:t>Entrant’s</a:t>
            </a:r>
            <a:r>
              <a:rPr lang="en-US" sz="1600" b="0" dirty="0">
                <a:solidFill>
                  <a:schemeClr val="bg1">
                    <a:lumMod val="75000"/>
                  </a:schemeClr>
                </a:solidFill>
              </a:rPr>
              <a:t> </a:t>
            </a:r>
            <a:r>
              <a:rPr lang="en-US" sz="1600" dirty="0">
                <a:solidFill>
                  <a:schemeClr val="bg1">
                    <a:lumMod val="75000"/>
                  </a:schemeClr>
                </a:solidFill>
              </a:rPr>
              <a:t>Role in the Project: Lead Engineering Consultant</a:t>
            </a:r>
            <a:br>
              <a:rPr lang="en-US" sz="1600" dirty="0">
                <a:solidFill>
                  <a:schemeClr val="bg1">
                    <a:lumMod val="75000"/>
                  </a:schemeClr>
                </a:solidFill>
              </a:rPr>
            </a:br>
            <a:br>
              <a:rPr lang="en-US" sz="1600" dirty="0">
                <a:solidFill>
                  <a:schemeClr val="bg1">
                    <a:lumMod val="75000"/>
                  </a:schemeClr>
                </a:solidFill>
              </a:rPr>
            </a:br>
            <a:r>
              <a:rPr lang="en-US" sz="1600" dirty="0">
                <a:solidFill>
                  <a:schemeClr val="bg1">
                    <a:lumMod val="75000"/>
                  </a:schemeClr>
                </a:solidFill>
              </a:rPr>
              <a:t>Client/Owner</a:t>
            </a:r>
            <a:br>
              <a:rPr lang="en-US" sz="1600" dirty="0">
                <a:solidFill>
                  <a:schemeClr val="bg1">
                    <a:lumMod val="75000"/>
                  </a:schemeClr>
                </a:solidFill>
              </a:rPr>
            </a:br>
            <a:r>
              <a:rPr lang="en-US" sz="1600" b="0" dirty="0">
                <a:solidFill>
                  <a:schemeClr val="bg1">
                    <a:lumMod val="75000"/>
                  </a:schemeClr>
                </a:solidFill>
              </a:rPr>
              <a:t>Henrico County Department of Public Utilities</a:t>
            </a:r>
            <a:br>
              <a:rPr lang="en-US" sz="1600" b="0" dirty="0">
                <a:solidFill>
                  <a:schemeClr val="bg1">
                    <a:lumMod val="75000"/>
                  </a:schemeClr>
                </a:solidFill>
              </a:rPr>
            </a:br>
            <a:br>
              <a:rPr lang="en-US" sz="1600" b="0" dirty="0">
                <a:solidFill>
                  <a:schemeClr val="bg1">
                    <a:lumMod val="75000"/>
                  </a:schemeClr>
                </a:solidFill>
              </a:rPr>
            </a:br>
            <a:r>
              <a:rPr lang="en-US" sz="1600" dirty="0">
                <a:solidFill>
                  <a:schemeClr val="bg1">
                    <a:lumMod val="75000"/>
                  </a:schemeClr>
                </a:solidFill>
              </a:rPr>
              <a:t>Project Location: Columbia, VA</a:t>
            </a:r>
            <a:endParaRPr lang="en-US" sz="2800" dirty="0">
              <a:solidFill>
                <a:schemeClr val="bg1">
                  <a:lumMod val="75000"/>
                </a:schemeClr>
              </a:solidFill>
            </a:endParaRPr>
          </a:p>
        </p:txBody>
      </p:sp>
      <p:sp>
        <p:nvSpPr>
          <p:cNvPr id="13" name="TextBox 12">
            <a:extLst>
              <a:ext uri="{FF2B5EF4-FFF2-40B4-BE49-F238E27FC236}">
                <a16:creationId xmlns:a16="http://schemas.microsoft.com/office/drawing/2014/main" id="{170ED229-DFFF-BE96-8F28-5F1D39B212BD}"/>
              </a:ext>
            </a:extLst>
          </p:cNvPr>
          <p:cNvSpPr txBox="1"/>
          <p:nvPr/>
        </p:nvSpPr>
        <p:spPr>
          <a:xfrm>
            <a:off x="135311" y="6425573"/>
            <a:ext cx="5122487" cy="338554"/>
          </a:xfrm>
          <a:prstGeom prst="rect">
            <a:avLst/>
          </a:prstGeom>
          <a:noFill/>
        </p:spPr>
        <p:txBody>
          <a:bodyPr wrap="square">
            <a:spAutoFit/>
          </a:bodyPr>
          <a:lstStyle/>
          <a:p>
            <a:r>
              <a:rPr lang="en-US" sz="1600" dirty="0">
                <a:solidFill>
                  <a:schemeClr val="bg1">
                    <a:lumMod val="60000"/>
                    <a:lumOff val="40000"/>
                  </a:schemeClr>
                </a:solidFill>
                <a:latin typeface="+mj-lt"/>
                <a:cs typeface="Arial" panose="020B0604020202020204" pitchFamily="34" charset="0"/>
              </a:rPr>
              <a:t>Location: Columbia, Virginia</a:t>
            </a:r>
            <a:endParaRPr lang="en-US" sz="1600" dirty="0">
              <a:latin typeface="+mj-lt"/>
              <a:cs typeface="Arial" panose="020B0604020202020204" pitchFamily="34" charset="0"/>
            </a:endParaRPr>
          </a:p>
        </p:txBody>
      </p:sp>
      <p:pic>
        <p:nvPicPr>
          <p:cNvPr id="14" name="Picture 13" descr="A black background with a black square&#10;&#10;AI-generated content may be incorrect.">
            <a:extLst>
              <a:ext uri="{FF2B5EF4-FFF2-40B4-BE49-F238E27FC236}">
                <a16:creationId xmlns:a16="http://schemas.microsoft.com/office/drawing/2014/main" id="{86314880-8756-C246-6A1F-773B570892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0" y="6499600"/>
            <a:ext cx="1219200" cy="190500"/>
          </a:xfrm>
          <a:prstGeom prst="rect">
            <a:avLst/>
          </a:prstGeom>
        </p:spPr>
      </p:pic>
      <p:cxnSp>
        <p:nvCxnSpPr>
          <p:cNvPr id="16" name="Straight Connector 15">
            <a:extLst>
              <a:ext uri="{FF2B5EF4-FFF2-40B4-BE49-F238E27FC236}">
                <a16:creationId xmlns:a16="http://schemas.microsoft.com/office/drawing/2014/main" id="{F9B47B32-296B-D44F-5C9C-EFF5AC6F937F}"/>
              </a:ext>
            </a:extLst>
          </p:cNvPr>
          <p:cNvCxnSpPr/>
          <p:nvPr/>
        </p:nvCxnSpPr>
        <p:spPr>
          <a:xfrm>
            <a:off x="6781800" y="6414480"/>
            <a:ext cx="0" cy="332810"/>
          </a:xfrm>
          <a:prstGeom prst="line">
            <a:avLst/>
          </a:prstGeom>
        </p:spPr>
        <p:style>
          <a:lnRef idx="1">
            <a:schemeClr val="dk1"/>
          </a:lnRef>
          <a:fillRef idx="0">
            <a:schemeClr val="dk1"/>
          </a:fillRef>
          <a:effectRef idx="0">
            <a:schemeClr val="dk1"/>
          </a:effectRef>
          <a:fontRef idx="minor">
            <a:schemeClr val="tx1"/>
          </a:fontRef>
        </p:style>
      </p:cxnSp>
      <p:pic>
        <p:nvPicPr>
          <p:cNvPr id="19" name="Picture 18" descr="A black background with yellow text&#10;&#10;AI-generated content may be incorrect.">
            <a:extLst>
              <a:ext uri="{FF2B5EF4-FFF2-40B4-BE49-F238E27FC236}">
                <a16:creationId xmlns:a16="http://schemas.microsoft.com/office/drawing/2014/main" id="{65A95E71-2306-8672-1D6E-AF8FCF3A7F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34200" y="6449916"/>
            <a:ext cx="1981616" cy="261938"/>
          </a:xfrm>
          <a:prstGeom prst="rect">
            <a:avLst/>
          </a:prstGeom>
        </p:spPr>
      </p:pic>
    </p:spTree>
    <p:extLst>
      <p:ext uri="{BB962C8B-B14F-4D97-AF65-F5344CB8AC3E}">
        <p14:creationId xmlns:p14="http://schemas.microsoft.com/office/powerpoint/2010/main" val="17778523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A743D14-2FFF-472C-87D8-E6AD6699192D}"/>
              </a:ext>
            </a:extLst>
          </p:cNvPr>
          <p:cNvSpPr txBox="1"/>
          <p:nvPr/>
        </p:nvSpPr>
        <p:spPr>
          <a:xfrm>
            <a:off x="0" y="5531733"/>
            <a:ext cx="9144000" cy="1015663"/>
          </a:xfrm>
          <a:prstGeom prst="rect">
            <a:avLst/>
          </a:prstGeom>
          <a:solidFill>
            <a:schemeClr val="bg2"/>
          </a:solidFill>
        </p:spPr>
        <p:txBody>
          <a:bodyPr wrap="square" lIns="228600" tIns="228600" rIns="228600" bIns="228600" rtlCol="0" anchor="ctr">
            <a:spAutoFit/>
          </a:bodyPr>
          <a:lstStyle/>
          <a:p>
            <a:r>
              <a:rPr lang="en-US" sz="1800" b="1" i="0" u="none" strike="noStrike" baseline="30000" dirty="0">
                <a:solidFill>
                  <a:srgbClr val="000000"/>
                </a:solidFill>
                <a:latin typeface="+mj-lt"/>
              </a:rPr>
              <a:t>Photo 1: </a:t>
            </a:r>
            <a:r>
              <a:rPr lang="en-US" sz="1800" b="0" i="0" u="none" strike="noStrike" baseline="30000" dirty="0">
                <a:solidFill>
                  <a:srgbClr val="000000"/>
                </a:solidFill>
                <a:latin typeface="+mj-lt"/>
              </a:rPr>
              <a:t>The main dam under construction. The low permeability clay core fill (red) and adjacent shell fill (brown) and chimney drain (gray) layers are clearly visible. On the left side is the inlet/outlet tower, and on the right is an energy dissipator to facilitate discharge into Cobbs Creek.</a:t>
            </a:r>
          </a:p>
        </p:txBody>
      </p:sp>
      <p:pic>
        <p:nvPicPr>
          <p:cNvPr id="2" name="Picture 1" descr="Aerial view of a construction site&#10;&#10;AI-generated content may be incorrect.">
            <a:extLst>
              <a:ext uri="{FF2B5EF4-FFF2-40B4-BE49-F238E27FC236}">
                <a16:creationId xmlns:a16="http://schemas.microsoft.com/office/drawing/2014/main" id="{708A4B9C-1B64-AD84-27C3-E8A6C4783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5142411"/>
          </a:xfrm>
          <a:prstGeom prst="rect">
            <a:avLst/>
          </a:prstGeom>
        </p:spPr>
      </p:pic>
    </p:spTree>
    <p:extLst>
      <p:ext uri="{BB962C8B-B14F-4D97-AF65-F5344CB8AC3E}">
        <p14:creationId xmlns:p14="http://schemas.microsoft.com/office/powerpoint/2010/main" val="10113340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nstruction site with a few construction equipment&#10;&#10;AI-generated content may be incorrect.">
            <a:extLst>
              <a:ext uri="{FF2B5EF4-FFF2-40B4-BE49-F238E27FC236}">
                <a16:creationId xmlns:a16="http://schemas.microsoft.com/office/drawing/2014/main" id="{C5E7BC26-4F67-FC7C-7108-91E957F0A7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5" y="0"/>
            <a:ext cx="9144000" cy="5143500"/>
          </a:xfrm>
          <a:prstGeom prst="rect">
            <a:avLst/>
          </a:prstGeom>
        </p:spPr>
      </p:pic>
      <p:sp>
        <p:nvSpPr>
          <p:cNvPr id="4" name="TextBox 3">
            <a:extLst>
              <a:ext uri="{FF2B5EF4-FFF2-40B4-BE49-F238E27FC236}">
                <a16:creationId xmlns:a16="http://schemas.microsoft.com/office/drawing/2014/main" id="{F05C7C88-2C25-4495-A7F8-154D24B1F33D}"/>
              </a:ext>
            </a:extLst>
          </p:cNvPr>
          <p:cNvSpPr txBox="1"/>
          <p:nvPr/>
        </p:nvSpPr>
        <p:spPr>
          <a:xfrm>
            <a:off x="0" y="5624066"/>
            <a:ext cx="9144000" cy="830997"/>
          </a:xfrm>
          <a:prstGeom prst="rect">
            <a:avLst/>
          </a:prstGeom>
          <a:solidFill>
            <a:schemeClr val="bg2"/>
          </a:solidFill>
        </p:spPr>
        <p:txBody>
          <a:bodyPr wrap="square" lIns="228600" tIns="228600" rIns="228600" bIns="228600" rtlCol="0" anchor="ctr">
            <a:spAutoFit/>
          </a:bodyPr>
          <a:lstStyle/>
          <a:p>
            <a:r>
              <a:rPr lang="en-US" sz="1800" b="1" i="0" u="none" strike="noStrike" baseline="30000" dirty="0">
                <a:solidFill>
                  <a:srgbClr val="000000"/>
                </a:solidFill>
                <a:latin typeface="+mj-lt"/>
              </a:rPr>
              <a:t>Photo 2: </a:t>
            </a:r>
            <a:r>
              <a:rPr lang="en-US" sz="1800" i="0" u="none" strike="noStrike" baseline="30000" dirty="0">
                <a:solidFill>
                  <a:srgbClr val="000000"/>
                </a:solidFill>
                <a:latin typeface="+mj-lt"/>
              </a:rPr>
              <a:t>Intake structure no. 1 during the initial fitting of 48-inch diameter cylindrical wedge-wire screens. A cofferdam </a:t>
            </a:r>
          </a:p>
          <a:p>
            <a:r>
              <a:rPr lang="en-US" sz="1800" i="0" u="none" strike="noStrike" baseline="30000" dirty="0">
                <a:solidFill>
                  <a:srgbClr val="000000"/>
                </a:solidFill>
                <a:latin typeface="+mj-lt"/>
              </a:rPr>
              <a:t>enabled work in the dry. </a:t>
            </a:r>
          </a:p>
        </p:txBody>
      </p:sp>
    </p:spTree>
    <p:extLst>
      <p:ext uri="{BB962C8B-B14F-4D97-AF65-F5344CB8AC3E}">
        <p14:creationId xmlns:p14="http://schemas.microsoft.com/office/powerpoint/2010/main" val="28221323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FE691AA-2741-4DD7-B534-BD3CEDB32D22}"/>
              </a:ext>
            </a:extLst>
          </p:cNvPr>
          <p:cNvSpPr txBox="1"/>
          <p:nvPr/>
        </p:nvSpPr>
        <p:spPr>
          <a:xfrm>
            <a:off x="0" y="5745705"/>
            <a:ext cx="9144000" cy="646331"/>
          </a:xfrm>
          <a:prstGeom prst="rect">
            <a:avLst/>
          </a:prstGeom>
          <a:solidFill>
            <a:schemeClr val="bg2"/>
          </a:solidFill>
        </p:spPr>
        <p:txBody>
          <a:bodyPr wrap="square" lIns="228600" tIns="228600" rIns="228600" bIns="228600" rtlCol="0" anchor="ctr">
            <a:spAutoFit/>
          </a:bodyPr>
          <a:lstStyle/>
          <a:p>
            <a:r>
              <a:rPr lang="en-US" sz="1800" b="1" i="0" u="none" strike="noStrike" baseline="30000" dirty="0">
                <a:solidFill>
                  <a:srgbClr val="000000"/>
                </a:solidFill>
                <a:latin typeface="+mj-lt"/>
              </a:rPr>
              <a:t>Photo 3</a:t>
            </a:r>
            <a:r>
              <a:rPr lang="en-US" sz="1800" i="0" u="none" strike="noStrike" baseline="30000" dirty="0">
                <a:solidFill>
                  <a:srgbClr val="000000"/>
                </a:solidFill>
                <a:latin typeface="+mj-lt"/>
              </a:rPr>
              <a:t>:The inlet/outlet tower in use during initial reservoir filling. The process required approximately nine months to complete. </a:t>
            </a:r>
          </a:p>
        </p:txBody>
      </p:sp>
      <p:pic>
        <p:nvPicPr>
          <p:cNvPr id="7" name="Picture 6" descr="Water pouring out of a house into a body of water&#10;&#10;AI-generated content may be incorrect.">
            <a:extLst>
              <a:ext uri="{FF2B5EF4-FFF2-40B4-BE49-F238E27FC236}">
                <a16:creationId xmlns:a16="http://schemas.microsoft.com/office/drawing/2014/main" id="{26E2E2DA-02EC-FDC2-4295-6AC27EBAD8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2537427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C9CDDE-8E91-4D2A-BB03-ED1F7DFFCD08}"/>
              </a:ext>
            </a:extLst>
          </p:cNvPr>
          <p:cNvSpPr txBox="1"/>
          <p:nvPr/>
        </p:nvSpPr>
        <p:spPr>
          <a:xfrm>
            <a:off x="0" y="5525870"/>
            <a:ext cx="9144000" cy="1015663"/>
          </a:xfrm>
          <a:prstGeom prst="rect">
            <a:avLst/>
          </a:prstGeom>
          <a:solidFill>
            <a:schemeClr val="bg2"/>
          </a:solidFill>
        </p:spPr>
        <p:txBody>
          <a:bodyPr wrap="square" lIns="228600" tIns="228600" rIns="228600" bIns="228600" rtlCol="0" anchor="ctr">
            <a:spAutoFit/>
          </a:bodyPr>
          <a:lstStyle/>
          <a:p>
            <a:r>
              <a:rPr lang="en-US" sz="1800" b="1" i="0" u="none" strike="noStrike" baseline="30000" dirty="0">
                <a:solidFill>
                  <a:srgbClr val="000000"/>
                </a:solidFill>
                <a:latin typeface="+mj-lt"/>
              </a:rPr>
              <a:t>Photo 4: </a:t>
            </a:r>
            <a:r>
              <a:rPr lang="en-US" sz="1800" i="0" u="none" strike="noStrike" baseline="30000" dirty="0">
                <a:solidFill>
                  <a:srgbClr val="000000"/>
                </a:solidFill>
                <a:latin typeface="+mj-lt"/>
              </a:rPr>
              <a:t>The raw water pump station, operations building, and electric substation sit above the 500-year floodplain. The recessed intake structures allow ten pairs of cylindrical wedge-wire tee screens to be submerged even during periods of low flow in the James River. </a:t>
            </a:r>
          </a:p>
        </p:txBody>
      </p:sp>
      <p:pic>
        <p:nvPicPr>
          <p:cNvPr id="6" name="Picture 5" descr="A house on a hill surrounded by trees&#10;&#10;AI-generated content may be incorrect.">
            <a:extLst>
              <a:ext uri="{FF2B5EF4-FFF2-40B4-BE49-F238E27FC236}">
                <a16:creationId xmlns:a16="http://schemas.microsoft.com/office/drawing/2014/main" id="{0968A698-CA70-2092-815D-ABE712DAF5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7645677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230AA5F-E2EE-4C86-B5ED-AEA3314D64A4}"/>
              </a:ext>
            </a:extLst>
          </p:cNvPr>
          <p:cNvSpPr txBox="1"/>
          <p:nvPr/>
        </p:nvSpPr>
        <p:spPr>
          <a:xfrm>
            <a:off x="0" y="5562600"/>
            <a:ext cx="9144000" cy="830997"/>
          </a:xfrm>
          <a:prstGeom prst="rect">
            <a:avLst/>
          </a:prstGeom>
          <a:solidFill>
            <a:schemeClr val="bg2"/>
          </a:solidFill>
        </p:spPr>
        <p:txBody>
          <a:bodyPr wrap="square" lIns="228600" tIns="228600" rIns="228600" bIns="228600" rtlCol="0" anchor="ctr">
            <a:spAutoFit/>
          </a:bodyPr>
          <a:lstStyle/>
          <a:p>
            <a:r>
              <a:rPr lang="en-US" sz="1800" b="1" i="0" u="none" strike="noStrike" baseline="30000" dirty="0">
                <a:solidFill>
                  <a:srgbClr val="000000"/>
                </a:solidFill>
                <a:latin typeface="+mj-lt"/>
              </a:rPr>
              <a:t>Photo 5: </a:t>
            </a:r>
            <a:r>
              <a:rPr lang="en-US" sz="1800" i="0" u="none" strike="noStrike" baseline="30000" dirty="0">
                <a:solidFill>
                  <a:srgbClr val="000000"/>
                </a:solidFill>
                <a:latin typeface="+mj-lt"/>
              </a:rPr>
              <a:t>At an overall height of 176 ft, the Inlet/Outlet Tower is the discharge point for water pumped into the reservoir and provides access to the full depth of reservoir storage for releases back to the James River. </a:t>
            </a:r>
            <a:endParaRPr lang="en-US" sz="1800" b="0" i="0" u="none" strike="noStrike" baseline="30000" dirty="0">
              <a:solidFill>
                <a:srgbClr val="000000"/>
              </a:solidFill>
              <a:latin typeface="+mj-lt"/>
            </a:endParaRPr>
          </a:p>
        </p:txBody>
      </p:sp>
      <p:pic>
        <p:nvPicPr>
          <p:cNvPr id="5" name="Picture 4" descr="A house on a dock in a lake&#10;&#10;AI-generated content may be incorrect.">
            <a:extLst>
              <a:ext uri="{FF2B5EF4-FFF2-40B4-BE49-F238E27FC236}">
                <a16:creationId xmlns:a16="http://schemas.microsoft.com/office/drawing/2014/main" id="{C83F8871-31D8-FFB2-5943-63BC7C864F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7194526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73B2C70-D177-467C-88D3-A9A40DDAF191}"/>
              </a:ext>
            </a:extLst>
          </p:cNvPr>
          <p:cNvSpPr txBox="1"/>
          <p:nvPr/>
        </p:nvSpPr>
        <p:spPr>
          <a:xfrm>
            <a:off x="0" y="5592191"/>
            <a:ext cx="9144000" cy="830997"/>
          </a:xfrm>
          <a:prstGeom prst="rect">
            <a:avLst/>
          </a:prstGeom>
          <a:solidFill>
            <a:schemeClr val="bg2"/>
          </a:solidFill>
        </p:spPr>
        <p:txBody>
          <a:bodyPr wrap="square" lIns="228600" tIns="228600" rIns="228600" bIns="228600" rtlCol="0" anchor="ctr">
            <a:spAutoFit/>
          </a:bodyPr>
          <a:lstStyle/>
          <a:p>
            <a:r>
              <a:rPr lang="en-US" sz="1800" b="1" i="0" u="none" strike="noStrike" baseline="30000" dirty="0">
                <a:solidFill>
                  <a:srgbClr val="000000"/>
                </a:solidFill>
                <a:latin typeface="+mj-lt"/>
              </a:rPr>
              <a:t>Photo 6: </a:t>
            </a:r>
            <a:r>
              <a:rPr lang="en-US" sz="1800" b="0" i="0" u="none" strike="noStrike" baseline="30000" dirty="0">
                <a:solidFill>
                  <a:srgbClr val="000000"/>
                </a:solidFill>
                <a:latin typeface="+mj-lt"/>
              </a:rPr>
              <a:t>Virgil R. Hazelett Reservoir at Cobbs Creek at full pool, with the main dam in the foreground. The public boat launch facility is visible at the far left of the photo. Standing timber visible within the reservoir pool provides fish and wildlife habitat.</a:t>
            </a:r>
          </a:p>
        </p:txBody>
      </p:sp>
      <p:pic>
        <p:nvPicPr>
          <p:cNvPr id="5" name="Picture 4" descr="A aerial view of a forest and water&#10;&#10;AI-generated content may be incorrect.">
            <a:extLst>
              <a:ext uri="{FF2B5EF4-FFF2-40B4-BE49-F238E27FC236}">
                <a16:creationId xmlns:a16="http://schemas.microsoft.com/office/drawing/2014/main" id="{5D668084-7535-CA7F-D8A3-7E030D6D63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2875821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oster of a river&#10;&#10;AI-generated content may be incorrect.">
            <a:extLst>
              <a:ext uri="{FF2B5EF4-FFF2-40B4-BE49-F238E27FC236}">
                <a16:creationId xmlns:a16="http://schemas.microsoft.com/office/drawing/2014/main" id="{4511FDC8-600A-FA9B-C18D-431A5E83D5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28355542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HDR_Base_4-3_Titlecase_WhiteBkgrd_0414">
  <a:themeElements>
    <a:clrScheme name="HDR White-Brights">
      <a:dk1>
        <a:srgbClr val="54585A"/>
      </a:dk1>
      <a:lt1>
        <a:srgbClr val="000000"/>
      </a:lt1>
      <a:dk2>
        <a:srgbClr val="FFFFFF"/>
      </a:dk2>
      <a:lt2>
        <a:srgbClr val="A8A99E"/>
      </a:lt2>
      <a:accent1>
        <a:srgbClr val="4298B5"/>
      </a:accent1>
      <a:accent2>
        <a:srgbClr val="C8102E"/>
      </a:accent2>
      <a:accent3>
        <a:srgbClr val="CE0058"/>
      </a:accent3>
      <a:accent4>
        <a:srgbClr val="FF8200"/>
      </a:accent4>
      <a:accent5>
        <a:srgbClr val="FFC600"/>
      </a:accent5>
      <a:accent6>
        <a:srgbClr val="78BE20"/>
      </a:accent6>
      <a:hlink>
        <a:srgbClr val="004C97"/>
      </a:hlink>
      <a:folHlink>
        <a:srgbClr val="772583"/>
      </a:folHlink>
    </a:clrScheme>
    <a:fontScheme name="Custom 9">
      <a:majorFont>
        <a:latin typeface="Arial"/>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5245313-16f5-413d-9fed-1d932c3aea9d">
      <Terms xmlns="http://schemas.microsoft.com/office/infopath/2007/PartnerControls"/>
    </lcf76f155ced4ddcb4097134ff3c332f>
    <TaxCatchAll xmlns="ac8384d8-a71d-4a1f-939f-ab24d9bf393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4D5BC1A59C5204B8BEDB66530E3B862" ma:contentTypeVersion="16" ma:contentTypeDescription="Create a new document." ma:contentTypeScope="" ma:versionID="36889bcd9ec46aa6234be36266608dd2">
  <xsd:schema xmlns:xsd="http://www.w3.org/2001/XMLSchema" xmlns:xs="http://www.w3.org/2001/XMLSchema" xmlns:p="http://schemas.microsoft.com/office/2006/metadata/properties" xmlns:ns2="35245313-16f5-413d-9fed-1d932c3aea9d" xmlns:ns3="ac8384d8-a71d-4a1f-939f-ab24d9bf3935" targetNamespace="http://schemas.microsoft.com/office/2006/metadata/properties" ma:root="true" ma:fieldsID="6d548bf7b4e302dbb2d58b092dda9374" ns2:_="" ns3:_="">
    <xsd:import namespace="35245313-16f5-413d-9fed-1d932c3aea9d"/>
    <xsd:import namespace="ac8384d8-a71d-4a1f-939f-ab24d9bf393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245313-16f5-413d-9fed-1d932c3aea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f35aeea7-e848-442f-a6c3-04e7a31ee3d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c8384d8-a71d-4a1f-939f-ab24d9bf393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09d973bf-3c9d-449e-8a61-db64fe2d93f1}" ma:internalName="TaxCatchAll" ma:showField="CatchAllData" ma:web="ac8384d8-a71d-4a1f-939f-ab24d9bf39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B3FD6A-2ECB-432C-B17C-B47F6A8AB4F6}">
  <ds:schemaRefs>
    <ds:schemaRef ds:uri="http://schemas.microsoft.com/sharepoint/v3/contenttype/forms"/>
  </ds:schemaRefs>
</ds:datastoreItem>
</file>

<file path=customXml/itemProps2.xml><?xml version="1.0" encoding="utf-8"?>
<ds:datastoreItem xmlns:ds="http://schemas.openxmlformats.org/officeDocument/2006/customXml" ds:itemID="{B84D2B46-4A2F-48C0-8C76-51CCBAA24BB1}">
  <ds:schemaRef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64c11b6e-3546-457d-b256-f0c77f55dc48"/>
    <ds:schemaRef ds:uri="ddef58ca-fe4b-4bfc-9002-f7f4fe26b2b5"/>
    <ds:schemaRef ds:uri="http://www.w3.org/XML/1998/namespace"/>
    <ds:schemaRef ds:uri="35245313-16f5-413d-9fed-1d932c3aea9d"/>
    <ds:schemaRef ds:uri="ac8384d8-a71d-4a1f-939f-ab24d9bf3935"/>
  </ds:schemaRefs>
</ds:datastoreItem>
</file>

<file path=customXml/itemProps3.xml><?xml version="1.0" encoding="utf-8"?>
<ds:datastoreItem xmlns:ds="http://schemas.openxmlformats.org/officeDocument/2006/customXml" ds:itemID="{1EFB37A8-52A1-432B-AE9D-591FDBCCC3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245313-16f5-413d-9fed-1d932c3aea9d"/>
    <ds:schemaRef ds:uri="ac8384d8-a71d-4a1f-939f-ab24d9bf39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HDR_Base_4-3_Titlecase_WhiteBkgrd_0414</Template>
  <TotalTime>859</TotalTime>
  <Words>316</Words>
  <Application>Microsoft Office PowerPoint</Application>
  <PresentationFormat>On-screen Show (4:3)</PresentationFormat>
  <Paragraphs>11</Paragraphs>
  <Slides>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Arial Black</vt:lpstr>
      <vt:lpstr>Arial Narrow</vt:lpstr>
      <vt:lpstr>Calibri</vt:lpstr>
      <vt:lpstr>Courier New</vt:lpstr>
      <vt:lpstr>Wingdings</vt:lpstr>
      <vt:lpstr>HDR_Base_4-3_Titlecase_WhiteBkgrd_0414</vt:lpstr>
      <vt:lpstr>   Virgil R. Hazelett Reservoir at Cobbs Creek  Submitting Firm Arcadis U.S., Inc.  Entrant’s Role in the Project: Lead Engineering Consultant  Client/Owner Henrico County Department of Public Utilities  Project Location: Columbia, VA</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HDR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Rupiper, Megan</dc:creator>
  <cp:lastModifiedBy>Theresia Christanti</cp:lastModifiedBy>
  <cp:revision>62</cp:revision>
  <dcterms:created xsi:type="dcterms:W3CDTF">2016-12-01T17:08:18Z</dcterms:created>
  <dcterms:modified xsi:type="dcterms:W3CDTF">2026-10-12T15:12:42Z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0x01010074D5BC1A59C5204B8BEDB66530E3B862</vt:lpwstr>
  </property>
  <property fmtid="{D5CDD505-2E9C-101B-9397-08002B2CF9AE}" pid="3" name="MediaServiceImageTags">
    <vt:lpwstr/>
  </property>
</Properties>
</file>